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bookmarkIdSeed="2">
  <p:sldMasterIdLst>
    <p:sldMasterId id="2147483716" r:id="rId1"/>
  </p:sldMasterIdLst>
  <p:notesMasterIdLst>
    <p:notesMasterId r:id="rId25"/>
  </p:notesMasterIdLst>
  <p:handoutMasterIdLst>
    <p:handoutMasterId r:id="rId26"/>
  </p:handoutMasterIdLst>
  <p:sldIdLst>
    <p:sldId id="308" r:id="rId2"/>
    <p:sldId id="281" r:id="rId3"/>
    <p:sldId id="335" r:id="rId4"/>
    <p:sldId id="336" r:id="rId5"/>
    <p:sldId id="326" r:id="rId6"/>
    <p:sldId id="337" r:id="rId7"/>
    <p:sldId id="330" r:id="rId8"/>
    <p:sldId id="338" r:id="rId9"/>
    <p:sldId id="339" r:id="rId10"/>
    <p:sldId id="349" r:id="rId11"/>
    <p:sldId id="350" r:id="rId12"/>
    <p:sldId id="351" r:id="rId13"/>
    <p:sldId id="340" r:id="rId14"/>
    <p:sldId id="352" r:id="rId15"/>
    <p:sldId id="353" r:id="rId16"/>
    <p:sldId id="354" r:id="rId17"/>
    <p:sldId id="345" r:id="rId18"/>
    <p:sldId id="346" r:id="rId19"/>
    <p:sldId id="355" r:id="rId20"/>
    <p:sldId id="357" r:id="rId21"/>
    <p:sldId id="304" r:id="rId22"/>
    <p:sldId id="314" r:id="rId23"/>
    <p:sldId id="306" r:id="rId24"/>
  </p:sldIdLst>
  <p:sldSz cx="9144000" cy="5143500" type="screen16x9"/>
  <p:notesSz cx="6858000" cy="9144000"/>
  <p:embeddedFontLst>
    <p:embeddedFont>
      <p:font typeface="Roboto" panose="02000000000000000000" pitchFamily="2" charset="0"/>
      <p:regular r:id="rId27"/>
      <p:bold r:id="rId28"/>
      <p:italic r:id="rId29"/>
      <p:boldItalic r:id="rId30"/>
    </p:embeddedFont>
    <p:embeddedFont>
      <p:font typeface="Roboto Regular" panose="02000000000000000000" pitchFamily="2" charset="0"/>
      <p:regular r:id="rId31"/>
    </p:embeddedFont>
  </p:embeddedFontLst>
  <p:defaultTextStyle>
    <a:defPPr>
      <a:defRPr lang="en-US"/>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F6ADBD-3FC7-6349-A56F-F2B9C4C94979}">
          <p14:sldIdLst>
            <p14:sldId id="308"/>
            <p14:sldId id="281"/>
          </p14:sldIdLst>
        </p14:section>
        <p14:section name="SECTION 1" id="{50AA2E71-802C-6845-B402-EADC31EECB30}">
          <p14:sldIdLst>
            <p14:sldId id="335"/>
            <p14:sldId id="336"/>
            <p14:sldId id="326"/>
            <p14:sldId id="337"/>
            <p14:sldId id="330"/>
            <p14:sldId id="338"/>
            <p14:sldId id="339"/>
            <p14:sldId id="349"/>
            <p14:sldId id="350"/>
            <p14:sldId id="351"/>
            <p14:sldId id="340"/>
            <p14:sldId id="352"/>
            <p14:sldId id="353"/>
            <p14:sldId id="354"/>
            <p14:sldId id="345"/>
            <p14:sldId id="346"/>
            <p14:sldId id="355"/>
            <p14:sldId id="357"/>
            <p14:sldId id="304"/>
            <p14:sldId id="314"/>
            <p14:sldId id="306"/>
          </p14:sldIdLst>
        </p14:section>
        <p14:section name="TIMELINE" id="{09655D99-9B23-A943-AE76-7E2A3C6EF6D8}">
          <p14:sldIdLst/>
        </p14:section>
      </p14:sectionLst>
    </p:ext>
    <p:ext uri="{EFAFB233-063F-42B5-8137-9DF3F51BA10A}">
      <p15:sldGuideLst xmlns:p15="http://schemas.microsoft.com/office/powerpoint/2012/main">
        <p15:guide id="2" pos="4968" userDrawn="1">
          <p15:clr>
            <a:srgbClr val="A4A3A4"/>
          </p15:clr>
        </p15:guide>
        <p15:guide id="3" orient="horz" pos="16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262C"/>
    <a:srgbClr val="6F1B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27" autoAdjust="0"/>
    <p:restoredTop sz="91111" autoAdjust="0"/>
  </p:normalViewPr>
  <p:slideViewPr>
    <p:cSldViewPr snapToGrid="0" showGuides="1">
      <p:cViewPr varScale="1">
        <p:scale>
          <a:sx n="152" d="100"/>
          <a:sy n="152" d="100"/>
        </p:scale>
        <p:origin x="1728" y="414"/>
      </p:cViewPr>
      <p:guideLst>
        <p:guide pos="4968"/>
        <p:guide orient="horz" pos="162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132" d="100"/>
          <a:sy n="132" d="100"/>
        </p:scale>
        <p:origin x="4488"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Roboto Regular"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Roboto Regular"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DF7C797-B46E-934E-A9B5-FF65575F53E4}" type="slidenum">
              <a:rPr lang="en-US" smtClean="0">
                <a:latin typeface="Roboto Regular" charset="0"/>
              </a:rPr>
              <a:t>‹#›</a:t>
            </a:fld>
            <a:endParaRPr lang="en-US" dirty="0">
              <a:latin typeface="Roboto Regular" charset="0"/>
            </a:endParaRPr>
          </a:p>
        </p:txBody>
      </p:sp>
    </p:spTree>
    <p:extLst>
      <p:ext uri="{BB962C8B-B14F-4D97-AF65-F5344CB8AC3E}">
        <p14:creationId xmlns:p14="http://schemas.microsoft.com/office/powerpoint/2010/main" val="64776821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png>
</file>

<file path=ppt/media/image16.gif>
</file>

<file path=ppt/media/image17.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Roboto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Roboto Regular" charset="0"/>
              </a:defRPr>
            </a:lvl1pPr>
          </a:lstStyle>
          <a:p>
            <a:fld id="{66AC886D-0E04-4D32-8700-6F538542D766}" type="datetimeFigureOut">
              <a:rPr lang="en-US" smtClean="0"/>
              <a:pPr/>
              <a:t>21-Nov-16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Roboto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Roboto Regular" charset="0"/>
              </a:defRPr>
            </a:lvl1pPr>
          </a:lstStyle>
          <a:p>
            <a:fld id="{276E01C0-9FAF-4E87-9670-5EE0D47B333C}" type="slidenum">
              <a:rPr lang="en-US" smtClean="0"/>
              <a:pPr/>
              <a:t>‹#›</a:t>
            </a:fld>
            <a:endParaRPr lang="en-US" dirty="0"/>
          </a:p>
        </p:txBody>
      </p:sp>
    </p:spTree>
    <p:extLst>
      <p:ext uri="{BB962C8B-B14F-4D97-AF65-F5344CB8AC3E}">
        <p14:creationId xmlns:p14="http://schemas.microsoft.com/office/powerpoint/2010/main" val="460930674"/>
      </p:ext>
    </p:extLst>
  </p:cSld>
  <p:clrMap bg1="lt1" tx1="dk1" bg2="lt2" tx2="dk2" accent1="accent1" accent2="accent2" accent3="accent3" accent4="accent4" accent5="accent5" accent6="accent6" hlink="hlink" folHlink="folHlink"/>
  <p:notesStyle>
    <a:lvl1pPr marL="0" algn="l" defTabSz="685783" rtl="0" eaLnBrk="1" latinLnBrk="0" hangingPunct="1">
      <a:defRPr sz="900" b="0" i="0" kern="1200">
        <a:solidFill>
          <a:schemeClr val="tx1"/>
        </a:solidFill>
        <a:latin typeface="Roboto Regular" charset="0"/>
        <a:ea typeface="+mn-ea"/>
        <a:cs typeface="+mn-cs"/>
      </a:defRPr>
    </a:lvl1pPr>
    <a:lvl2pPr marL="342892" algn="l" defTabSz="685783" rtl="0" eaLnBrk="1" latinLnBrk="0" hangingPunct="1">
      <a:defRPr sz="900" b="0" i="0" kern="1200">
        <a:solidFill>
          <a:schemeClr val="tx1"/>
        </a:solidFill>
        <a:latin typeface="Roboto Regular" charset="0"/>
        <a:ea typeface="+mn-ea"/>
        <a:cs typeface="+mn-cs"/>
      </a:defRPr>
    </a:lvl2pPr>
    <a:lvl3pPr marL="685783" algn="l" defTabSz="685783" rtl="0" eaLnBrk="1" latinLnBrk="0" hangingPunct="1">
      <a:defRPr sz="900" b="0" i="0" kern="1200">
        <a:solidFill>
          <a:schemeClr val="tx1"/>
        </a:solidFill>
        <a:latin typeface="Roboto Regular" charset="0"/>
        <a:ea typeface="+mn-ea"/>
        <a:cs typeface="+mn-cs"/>
      </a:defRPr>
    </a:lvl3pPr>
    <a:lvl4pPr marL="1028675" algn="l" defTabSz="685783" rtl="0" eaLnBrk="1" latinLnBrk="0" hangingPunct="1">
      <a:defRPr sz="900" b="0" i="0" kern="1200">
        <a:solidFill>
          <a:schemeClr val="tx1"/>
        </a:solidFill>
        <a:latin typeface="Roboto Regular" charset="0"/>
        <a:ea typeface="+mn-ea"/>
        <a:cs typeface="+mn-cs"/>
      </a:defRPr>
    </a:lvl4pPr>
    <a:lvl5pPr marL="1371566" algn="l" defTabSz="685783" rtl="0" eaLnBrk="1" latinLnBrk="0" hangingPunct="1">
      <a:defRPr sz="900" b="0" i="0" kern="1200">
        <a:solidFill>
          <a:schemeClr val="tx1"/>
        </a:solidFill>
        <a:latin typeface="Roboto Regular" charset="0"/>
        <a:ea typeface="+mn-ea"/>
        <a:cs typeface="+mn-cs"/>
      </a:defRPr>
    </a:lvl5pPr>
    <a:lvl6pPr marL="1714457" algn="l" defTabSz="685783" rtl="0" eaLnBrk="1" latinLnBrk="0" hangingPunct="1">
      <a:defRPr sz="900" kern="1200">
        <a:solidFill>
          <a:schemeClr val="tx1"/>
        </a:solidFill>
        <a:latin typeface="+mn-lt"/>
        <a:ea typeface="+mn-ea"/>
        <a:cs typeface="+mn-cs"/>
      </a:defRPr>
    </a:lvl6pPr>
    <a:lvl7pPr marL="2057348" algn="l" defTabSz="685783" rtl="0" eaLnBrk="1" latinLnBrk="0" hangingPunct="1">
      <a:defRPr sz="900" kern="1200">
        <a:solidFill>
          <a:schemeClr val="tx1"/>
        </a:solidFill>
        <a:latin typeface="+mn-lt"/>
        <a:ea typeface="+mn-ea"/>
        <a:cs typeface="+mn-cs"/>
      </a:defRPr>
    </a:lvl7pPr>
    <a:lvl8pPr marL="2400240" algn="l" defTabSz="685783" rtl="0" eaLnBrk="1" latinLnBrk="0" hangingPunct="1">
      <a:defRPr sz="900" kern="1200">
        <a:solidFill>
          <a:schemeClr val="tx1"/>
        </a:solidFill>
        <a:latin typeface="+mn-lt"/>
        <a:ea typeface="+mn-ea"/>
        <a:cs typeface="+mn-cs"/>
      </a:defRPr>
    </a:lvl8pPr>
    <a:lvl9pPr marL="2743132" algn="l" defTabSz="685783"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76E01C0-9FAF-4E87-9670-5EE0D47B333C}" type="slidenum">
              <a:rPr lang="en-US" smtClean="0"/>
              <a:pPr/>
              <a:t>1</a:t>
            </a:fld>
            <a:endParaRPr lang="en-US" dirty="0"/>
          </a:p>
        </p:txBody>
      </p:sp>
    </p:spTree>
    <p:extLst>
      <p:ext uri="{BB962C8B-B14F-4D97-AF65-F5344CB8AC3E}">
        <p14:creationId xmlns:p14="http://schemas.microsoft.com/office/powerpoint/2010/main" val="2026248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76E01C0-9FAF-4E87-9670-5EE0D47B333C}" type="slidenum">
              <a:rPr lang="en-US" smtClean="0"/>
              <a:pPr/>
              <a:t>2</a:t>
            </a:fld>
            <a:endParaRPr lang="en-US" dirty="0"/>
          </a:p>
        </p:txBody>
      </p:sp>
    </p:spTree>
    <p:extLst>
      <p:ext uri="{BB962C8B-B14F-4D97-AF65-F5344CB8AC3E}">
        <p14:creationId xmlns:p14="http://schemas.microsoft.com/office/powerpoint/2010/main" val="503692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76E01C0-9FAF-4E87-9670-5EE0D47B333C}" type="slidenum">
              <a:rPr lang="en-US" smtClean="0"/>
              <a:pPr/>
              <a:t>21</a:t>
            </a:fld>
            <a:endParaRPr lang="en-US" dirty="0"/>
          </a:p>
        </p:txBody>
      </p:sp>
    </p:spTree>
    <p:extLst>
      <p:ext uri="{BB962C8B-B14F-4D97-AF65-F5344CB8AC3E}">
        <p14:creationId xmlns:p14="http://schemas.microsoft.com/office/powerpoint/2010/main" val="1599921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76E01C0-9FAF-4E87-9670-5EE0D47B333C}" type="slidenum">
              <a:rPr lang="en-US" smtClean="0"/>
              <a:pPr/>
              <a:t>23</a:t>
            </a:fld>
            <a:endParaRPr lang="en-US" dirty="0"/>
          </a:p>
        </p:txBody>
      </p:sp>
    </p:spTree>
    <p:extLst>
      <p:ext uri="{BB962C8B-B14F-4D97-AF65-F5344CB8AC3E}">
        <p14:creationId xmlns:p14="http://schemas.microsoft.com/office/powerpoint/2010/main" val="12428644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68194" y="1255537"/>
            <a:ext cx="4923331" cy="920956"/>
          </a:xfrm>
        </p:spPr>
        <p:txBody>
          <a:bodyPr anchor="b">
            <a:noAutofit/>
          </a:bodyPr>
          <a:lstStyle>
            <a:lvl1pPr algn="l">
              <a:lnSpc>
                <a:spcPct val="100000"/>
              </a:lnSpc>
              <a:defRPr sz="5000" b="1">
                <a:solidFill>
                  <a:schemeClr val="bg1"/>
                </a:solidFill>
              </a:defRPr>
            </a:lvl1pPr>
          </a:lstStyle>
          <a:p>
            <a:r>
              <a:rPr lang="en-US" dirty="0" smtClean="0"/>
              <a:t>Click to add title</a:t>
            </a:r>
            <a:endParaRPr lang="en-US" dirty="0"/>
          </a:p>
        </p:txBody>
      </p:sp>
      <p:sp>
        <p:nvSpPr>
          <p:cNvPr id="3" name="Subtitle 2"/>
          <p:cNvSpPr>
            <a:spLocks noGrp="1"/>
          </p:cNvSpPr>
          <p:nvPr>
            <p:ph type="subTitle" idx="1" hasCustomPrompt="1"/>
          </p:nvPr>
        </p:nvSpPr>
        <p:spPr>
          <a:xfrm>
            <a:off x="368194" y="2301908"/>
            <a:ext cx="2608729" cy="1004138"/>
          </a:xfrm>
        </p:spPr>
        <p:txBody>
          <a:bodyPr>
            <a:normAutofit/>
          </a:bodyPr>
          <a:lstStyle>
            <a:lvl1pPr marL="0" indent="0" algn="l">
              <a:buNone/>
              <a:defRPr sz="1800" b="0">
                <a:solidFill>
                  <a:schemeClr val="bg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dirty="0" smtClean="0"/>
              <a:t>Click to add subtitle</a:t>
            </a:r>
            <a:endParaRPr lang="en-US" dirty="0"/>
          </a:p>
        </p:txBody>
      </p:sp>
      <p:sp>
        <p:nvSpPr>
          <p:cNvPr id="11" name="TextBox 10"/>
          <p:cNvSpPr txBox="1"/>
          <p:nvPr/>
        </p:nvSpPr>
        <p:spPr>
          <a:xfrm>
            <a:off x="6414435" y="5385547"/>
            <a:ext cx="2803525" cy="1061829"/>
          </a:xfrm>
          <a:prstGeom prst="rect">
            <a:avLst/>
          </a:prstGeom>
          <a:noFill/>
        </p:spPr>
        <p:txBody>
          <a:bodyPr wrap="square" rtlCol="0">
            <a:spAutoFit/>
          </a:bodyPr>
          <a:lstStyle/>
          <a:p>
            <a:pPr marL="214308" indent="-214308">
              <a:lnSpc>
                <a:spcPct val="100000"/>
              </a:lnSpc>
              <a:buFont typeface="Arial" charset="0"/>
              <a:buChar char="•"/>
            </a:pPr>
            <a:r>
              <a:rPr lang="en-US" sz="1050" b="0" i="0" dirty="0" smtClean="0">
                <a:latin typeface="Roboto Regular" charset="0"/>
              </a:rPr>
              <a:t>To change this background…</a:t>
            </a:r>
            <a:r>
              <a:rPr lang="en-US" sz="1050" b="0" i="0" baseline="0" dirty="0" smtClean="0">
                <a:latin typeface="Roboto Regular" charset="0"/>
              </a:rPr>
              <a:t>Right click and select “Format Background”</a:t>
            </a:r>
            <a:br>
              <a:rPr lang="en-US" sz="1050" b="0" i="0" baseline="0" dirty="0" smtClean="0">
                <a:latin typeface="Roboto Regular" charset="0"/>
              </a:rPr>
            </a:br>
            <a:endParaRPr lang="en-US" sz="1050" b="0" i="0" baseline="0" dirty="0" smtClean="0">
              <a:latin typeface="Roboto Regular" charset="0"/>
            </a:endParaRPr>
          </a:p>
          <a:p>
            <a:pPr marL="214308" indent="-214308">
              <a:buFont typeface="Arial" charset="0"/>
              <a:buChar char="•"/>
            </a:pPr>
            <a:r>
              <a:rPr lang="en-US" sz="1050" b="0" i="0" baseline="0" dirty="0" smtClean="0">
                <a:latin typeface="Roboto Regular" charset="0"/>
              </a:rPr>
              <a:t>Navigate to “Images/Covers” folder included with this template &amp; select an image to replace the current with</a:t>
            </a:r>
            <a:endParaRPr lang="en-US" sz="1050" b="0" i="0" dirty="0">
              <a:latin typeface="Roboto Regular" charset="0"/>
            </a:endParaRPr>
          </a:p>
        </p:txBody>
      </p:sp>
      <p:sp>
        <p:nvSpPr>
          <p:cNvPr id="13" name="Right Arrow 12"/>
          <p:cNvSpPr/>
          <p:nvPr/>
        </p:nvSpPr>
        <p:spPr>
          <a:xfrm rot="16200000">
            <a:off x="5470036" y="5631860"/>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8" name="Date Placeholder 3"/>
          <p:cNvSpPr>
            <a:spLocks noGrp="1"/>
          </p:cNvSpPr>
          <p:nvPr>
            <p:ph type="dt" sz="half" idx="11"/>
          </p:nvPr>
        </p:nvSpPr>
        <p:spPr>
          <a:xfrm>
            <a:off x="7305452" y="4780122"/>
            <a:ext cx="1552799" cy="273844"/>
          </a:xfrm>
          <a:prstGeom prst="rect">
            <a:avLst/>
          </a:prstGeom>
        </p:spPr>
        <p:txBody>
          <a:bodyPr/>
          <a:lstStyle>
            <a:lvl1pPr algn="l">
              <a:defRPr sz="1050" b="0" i="0">
                <a:solidFill>
                  <a:schemeClr val="bg1"/>
                </a:solidFill>
                <a:latin typeface="Roboto Regular" charset="0"/>
              </a:defRPr>
            </a:lvl1pPr>
          </a:lstStyle>
          <a:p>
            <a:endParaRPr lang="en-US" dirty="0"/>
          </a:p>
        </p:txBody>
      </p:sp>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61743" y="4780123"/>
            <a:ext cx="243710" cy="252337"/>
          </a:xfrm>
          <a:prstGeom prst="rect">
            <a:avLst/>
          </a:prstGeom>
        </p:spPr>
      </p:pic>
      <p:sp>
        <p:nvSpPr>
          <p:cNvPr id="10" name="TextBox 9"/>
          <p:cNvSpPr txBox="1"/>
          <p:nvPr userDrawn="1"/>
        </p:nvSpPr>
        <p:spPr>
          <a:xfrm>
            <a:off x="6414435" y="5385547"/>
            <a:ext cx="2803525" cy="1061829"/>
          </a:xfrm>
          <a:prstGeom prst="rect">
            <a:avLst/>
          </a:prstGeom>
          <a:noFill/>
        </p:spPr>
        <p:txBody>
          <a:bodyPr wrap="square" rtlCol="0">
            <a:spAutoFit/>
          </a:bodyPr>
          <a:lstStyle/>
          <a:p>
            <a:pPr marL="214308" indent="-214308">
              <a:lnSpc>
                <a:spcPct val="100000"/>
              </a:lnSpc>
              <a:buFont typeface="Arial" charset="0"/>
              <a:buChar char="•"/>
            </a:pPr>
            <a:r>
              <a:rPr lang="en-US" sz="1050" b="0" i="0" dirty="0" smtClean="0">
                <a:latin typeface="Roboto Regular" charset="0"/>
              </a:rPr>
              <a:t>To change this background…</a:t>
            </a:r>
            <a:r>
              <a:rPr lang="en-US" sz="1050" b="0" i="0" baseline="0" dirty="0" smtClean="0">
                <a:latin typeface="Roboto Regular" charset="0"/>
              </a:rPr>
              <a:t>Right click and select “Format Background”</a:t>
            </a:r>
            <a:br>
              <a:rPr lang="en-US" sz="1050" b="0" i="0" baseline="0" dirty="0" smtClean="0">
                <a:latin typeface="Roboto Regular" charset="0"/>
              </a:rPr>
            </a:br>
            <a:endParaRPr lang="en-US" sz="1050" b="0" i="0" baseline="0" dirty="0" smtClean="0">
              <a:latin typeface="Roboto Regular" charset="0"/>
            </a:endParaRPr>
          </a:p>
          <a:p>
            <a:pPr marL="214308" indent="-214308">
              <a:buFont typeface="Arial" charset="0"/>
              <a:buChar char="•"/>
            </a:pPr>
            <a:r>
              <a:rPr lang="en-US" sz="1050" b="0" i="0" baseline="0" dirty="0" smtClean="0">
                <a:latin typeface="Roboto Regular" charset="0"/>
              </a:rPr>
              <a:t>Navigate to “Images/Covers” folder included with this template &amp; select an image to replace the current with</a:t>
            </a:r>
            <a:endParaRPr lang="en-US" sz="1050" b="0" i="0" dirty="0">
              <a:latin typeface="Roboto Regular" charset="0"/>
            </a:endParaRPr>
          </a:p>
        </p:txBody>
      </p:sp>
      <p:sp>
        <p:nvSpPr>
          <p:cNvPr id="12" name="Right Arrow 11"/>
          <p:cNvSpPr/>
          <p:nvPr userDrawn="1"/>
        </p:nvSpPr>
        <p:spPr>
          <a:xfrm rot="16200000">
            <a:off x="5470036" y="5631860"/>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61743" y="4780123"/>
            <a:ext cx="243710" cy="252337"/>
          </a:xfrm>
          <a:prstGeom prst="rect">
            <a:avLst/>
          </a:prstGeom>
        </p:spPr>
      </p:pic>
      <p:sp>
        <p:nvSpPr>
          <p:cNvPr id="15" name="TextBox 14"/>
          <p:cNvSpPr txBox="1"/>
          <p:nvPr userDrawn="1"/>
        </p:nvSpPr>
        <p:spPr>
          <a:xfrm>
            <a:off x="4287520" y="1229360"/>
            <a:ext cx="184731" cy="300082"/>
          </a:xfrm>
          <a:prstGeom prst="rect">
            <a:avLst/>
          </a:prstGeom>
          <a:noFill/>
        </p:spPr>
        <p:txBody>
          <a:bodyPr wrap="none" rtlCol="0">
            <a:spAutoFit/>
          </a:bodyPr>
          <a:lstStyle/>
          <a:p>
            <a:endParaRPr lang="en-US" dirty="0"/>
          </a:p>
        </p:txBody>
      </p:sp>
      <p:sp>
        <p:nvSpPr>
          <p:cNvPr id="16" name="TextBox 15"/>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7" name="Right Arrow 16"/>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grpSp>
        <p:nvGrpSpPr>
          <p:cNvPr id="18" name="Group 17"/>
          <p:cNvGrpSpPr/>
          <p:nvPr userDrawn="1"/>
        </p:nvGrpSpPr>
        <p:grpSpPr>
          <a:xfrm>
            <a:off x="9228725" y="4553124"/>
            <a:ext cx="2307772" cy="748103"/>
            <a:chOff x="12201526" y="6147058"/>
            <a:chExt cx="3077029" cy="747486"/>
          </a:xfrm>
        </p:grpSpPr>
        <p:sp>
          <p:nvSpPr>
            <p:cNvPr id="19" name="Rectangle 18"/>
            <p:cNvSpPr/>
            <p:nvPr/>
          </p:nvSpPr>
          <p:spPr>
            <a:xfrm>
              <a:off x="12201526" y="6147058"/>
              <a:ext cx="3077029" cy="74748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050" dirty="0">
                <a:solidFill>
                  <a:schemeClr val="bg1"/>
                </a:solidFill>
                <a:latin typeface="Roboto Regular" charset="0"/>
              </a:endParaRPr>
            </a:p>
          </p:txBody>
        </p:sp>
        <p:sp>
          <p:nvSpPr>
            <p:cNvPr id="20" name="TextBox 19"/>
            <p:cNvSpPr txBox="1"/>
            <p:nvPr/>
          </p:nvSpPr>
          <p:spPr>
            <a:xfrm>
              <a:off x="12649201" y="6268814"/>
              <a:ext cx="2548189" cy="599669"/>
            </a:xfrm>
            <a:prstGeom prst="rect">
              <a:avLst/>
            </a:prstGeom>
            <a:noFill/>
          </p:spPr>
          <p:txBody>
            <a:bodyPr wrap="square" rtlCol="0">
              <a:spAutoFit/>
            </a:bodyPr>
            <a:lstStyle/>
            <a:p>
              <a:r>
                <a:rPr lang="en-US" sz="825" dirty="0">
                  <a:solidFill>
                    <a:schemeClr val="bg1"/>
                  </a:solidFill>
                  <a:latin typeface="Roboto Regular" charset="0"/>
                </a:rPr>
                <a:t>*Note: you can change the </a:t>
              </a:r>
              <a:r>
                <a:rPr lang="en-US" sz="825" dirty="0">
                  <a:solidFill>
                    <a:schemeClr val="bg1"/>
                  </a:solidFill>
                </a:rPr>
                <a:t>color of the date to white or black depending on the image background chosen from “Images/Covers”</a:t>
              </a:r>
              <a:endParaRPr lang="en-US" sz="825" dirty="0">
                <a:solidFill>
                  <a:schemeClr val="bg1"/>
                </a:solidFill>
                <a:latin typeface="Roboto Regular" charset="0"/>
              </a:endParaRPr>
            </a:p>
          </p:txBody>
        </p:sp>
        <p:sp>
          <p:nvSpPr>
            <p:cNvPr id="21" name="Isosceles Triangle 12"/>
            <p:cNvSpPr/>
            <p:nvPr/>
          </p:nvSpPr>
          <p:spPr>
            <a:xfrm rot="16200000">
              <a:off x="12330318" y="6373584"/>
              <a:ext cx="256764" cy="22134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Roboto Regular" charset="0"/>
              </a:endParaRPr>
            </a:p>
          </p:txBody>
        </p:sp>
      </p:grpSp>
      <p:sp>
        <p:nvSpPr>
          <p:cNvPr id="7" name="Text Placeholder 6"/>
          <p:cNvSpPr>
            <a:spLocks noGrp="1"/>
          </p:cNvSpPr>
          <p:nvPr>
            <p:ph type="body" sz="quarter" idx="12" hasCustomPrompt="1"/>
          </p:nvPr>
        </p:nvSpPr>
        <p:spPr>
          <a:xfrm>
            <a:off x="368194" y="4027920"/>
            <a:ext cx="2509917" cy="653313"/>
          </a:xfrm>
        </p:spPr>
        <p:txBody>
          <a:bodyPr>
            <a:normAutofit/>
          </a:bodyPr>
          <a:lstStyle>
            <a:lvl1pPr marL="0" indent="0">
              <a:buNone/>
              <a:defRPr sz="1200">
                <a:solidFill>
                  <a:schemeClr val="bg1"/>
                </a:solidFill>
              </a:defRPr>
            </a:lvl1pPr>
          </a:lstStyle>
          <a:p>
            <a:pPr lvl="0"/>
            <a:r>
              <a:rPr lang="en-US" dirty="0" smtClean="0"/>
              <a:t>Click to add hashtag</a:t>
            </a:r>
            <a:endParaRPr lang="en-US"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nodePh="1">
                                  <p:stCondLst>
                                    <p:cond delay="0"/>
                                  </p:stCondLst>
                                  <p:endCondLst>
                                    <p:cond evt="begin" delay="0">
                                      <p:tn val="5"/>
                                    </p:cond>
                                  </p:end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decel="5000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0-#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0-#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P spid="8"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5_Title and Content Sub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85750" y="259560"/>
            <a:ext cx="7277100" cy="576559"/>
          </a:xfrm>
        </p:spPr>
        <p:txBody>
          <a:bodyPr/>
          <a:lstStyle>
            <a:lvl1pPr>
              <a:defRPr b="1"/>
            </a:lvl1pPr>
          </a:lstStyle>
          <a:p>
            <a:r>
              <a:rPr lang="en-US" dirty="0" smtClean="0"/>
              <a:t>Click to add slide title</a:t>
            </a:r>
            <a:endParaRPr lang="en-US" dirty="0"/>
          </a:p>
        </p:txBody>
      </p:sp>
      <p:sp>
        <p:nvSpPr>
          <p:cNvPr id="3" name="Content Placeholder 2"/>
          <p:cNvSpPr>
            <a:spLocks noGrp="1"/>
          </p:cNvSpPr>
          <p:nvPr>
            <p:ph idx="1" hasCustomPrompt="1"/>
          </p:nvPr>
        </p:nvSpPr>
        <p:spPr>
          <a:xfrm>
            <a:off x="285750" y="1209676"/>
            <a:ext cx="8572500" cy="3390901"/>
          </a:xfrm>
        </p:spPr>
        <p:txBody>
          <a:bodyPr/>
          <a:lstStyle>
            <a:lvl1pPr marL="0" indent="0">
              <a:buNone/>
              <a:defRPr/>
            </a:lvl1pPr>
            <a:lvl2pPr marL="342891" indent="0">
              <a:buNone/>
              <a:defRPr/>
            </a:lvl2pPr>
            <a:lvl3pPr marL="685782" indent="0">
              <a:buNone/>
              <a:defRPr/>
            </a:lvl3pPr>
            <a:lvl4pPr marL="1028674" indent="0">
              <a:buNone/>
              <a:defRPr/>
            </a:lvl4pPr>
            <a:lvl5pPr marL="1371566" indent="0">
              <a:buNone/>
              <a:defRPr/>
            </a:lvl5pPr>
          </a:lstStyle>
          <a:p>
            <a:pPr lvl="0"/>
            <a:r>
              <a:rPr lang="en-US" dirty="0" smtClean="0"/>
              <a:t>Click to add content</a:t>
            </a:r>
            <a:endParaRPr lang="en-US" dirty="0"/>
          </a:p>
        </p:txBody>
      </p:sp>
      <p:sp>
        <p:nvSpPr>
          <p:cNvPr id="7" name="Text Placeholder 6"/>
          <p:cNvSpPr>
            <a:spLocks noGrp="1"/>
          </p:cNvSpPr>
          <p:nvPr>
            <p:ph type="body" sz="quarter" idx="13" hasCustomPrompt="1"/>
          </p:nvPr>
        </p:nvSpPr>
        <p:spPr>
          <a:xfrm>
            <a:off x="285750" y="896078"/>
            <a:ext cx="8572500" cy="373558"/>
          </a:xfrm>
        </p:spPr>
        <p:txBody>
          <a:bodyPr>
            <a:normAutofit/>
          </a:bodyPr>
          <a:lstStyle>
            <a:lvl1pPr marL="0" indent="0">
              <a:buNone/>
              <a:defRPr lang="en-US" sz="1800" b="1" i="0" dirty="0">
                <a:solidFill>
                  <a:schemeClr val="accent1"/>
                </a:solidFill>
              </a:defRPr>
            </a:lvl1pPr>
          </a:lstStyle>
          <a:p>
            <a:pPr lvl="0"/>
            <a:r>
              <a:rPr lang="en-US" dirty="0" smtClean="0"/>
              <a:t>Click to add content title</a:t>
            </a:r>
          </a:p>
        </p:txBody>
      </p:sp>
      <p:sp>
        <p:nvSpPr>
          <p:cNvPr id="14"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9681" y="4567255"/>
            <a:ext cx="975766" cy="436598"/>
          </a:xfrm>
          <a:prstGeom prst="rect">
            <a:avLst/>
          </a:prstGeom>
        </p:spPr>
      </p:pic>
      <p:sp>
        <p:nvSpPr>
          <p:cNvPr id="8" name="TextBox 7"/>
          <p:cNvSpPr txBox="1"/>
          <p:nvPr/>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15" name="TextBox 14"/>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6" name="Right Arrow 15"/>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9" name="Rectangle 18"/>
          <p:cNvSpPr/>
          <p:nvPr userDrawn="1"/>
        </p:nvSpPr>
        <p:spPr>
          <a:xfrm>
            <a:off x="9260480" y="1647566"/>
            <a:ext cx="2307772" cy="7496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050" dirty="0" smtClean="0">
                <a:solidFill>
                  <a:schemeClr val="bg1"/>
                </a:solidFill>
                <a:latin typeface="Roboto Regular" charset="0"/>
              </a:rPr>
              <a:t>Please do not exceed more</a:t>
            </a:r>
            <a:r>
              <a:rPr lang="en-US" sz="1050" baseline="0" dirty="0" smtClean="0">
                <a:solidFill>
                  <a:schemeClr val="bg1"/>
                </a:solidFill>
                <a:latin typeface="Roboto Regular" charset="0"/>
              </a:rPr>
              <a:t> than 120 words on one slide. If you have over 120 words, please break the content up into </a:t>
            </a:r>
            <a:r>
              <a:rPr lang="en-US" sz="1050" baseline="0" smtClean="0">
                <a:solidFill>
                  <a:schemeClr val="bg1"/>
                </a:solidFill>
                <a:latin typeface="Roboto Regular" charset="0"/>
              </a:rPr>
              <a:t>multiple slides.</a:t>
            </a:r>
            <a:endParaRPr lang="en-US" sz="1050" dirty="0">
              <a:solidFill>
                <a:schemeClr val="bg1"/>
              </a:solidFill>
              <a:latin typeface="Roboto Regular" charset="0"/>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5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85750" y="257176"/>
            <a:ext cx="7105650" cy="576559"/>
          </a:xfrm>
        </p:spPr>
        <p:txBody>
          <a:bodyPr/>
          <a:lstStyle>
            <a:lvl1pPr>
              <a:defRPr b="1"/>
            </a:lvl1pPr>
          </a:lstStyle>
          <a:p>
            <a:r>
              <a:rPr lang="en-US" dirty="0" smtClean="0"/>
              <a:t>Click to add slide title</a:t>
            </a:r>
            <a:endParaRPr lang="en-US" dirty="0"/>
          </a:p>
        </p:txBody>
      </p:sp>
      <p:sp>
        <p:nvSpPr>
          <p:cNvPr id="3" name="Content Placeholder 2"/>
          <p:cNvSpPr>
            <a:spLocks noGrp="1"/>
          </p:cNvSpPr>
          <p:nvPr>
            <p:ph sz="half" idx="1" hasCustomPrompt="1"/>
          </p:nvPr>
        </p:nvSpPr>
        <p:spPr>
          <a:xfrm>
            <a:off x="285751" y="833735"/>
            <a:ext cx="4143375" cy="3766841"/>
          </a:xfrm>
        </p:spPr>
        <p:txBody>
          <a:bodyPr/>
          <a:lstStyle>
            <a:lvl1pPr marL="0" indent="0">
              <a:buFontTx/>
              <a:buNone/>
              <a:defRPr/>
            </a:lvl1pPr>
          </a:lstStyle>
          <a:p>
            <a:pPr lvl="0"/>
            <a:r>
              <a:rPr lang="en-US" dirty="0" smtClean="0"/>
              <a:t>Click to add content</a:t>
            </a:r>
            <a:endParaRPr lang="en-US" dirty="0"/>
          </a:p>
        </p:txBody>
      </p:sp>
      <p:sp>
        <p:nvSpPr>
          <p:cNvPr id="4" name="Content Placeholder 3"/>
          <p:cNvSpPr>
            <a:spLocks noGrp="1"/>
          </p:cNvSpPr>
          <p:nvPr>
            <p:ph sz="half" idx="2" hasCustomPrompt="1"/>
          </p:nvPr>
        </p:nvSpPr>
        <p:spPr>
          <a:xfrm>
            <a:off x="4686300" y="833735"/>
            <a:ext cx="4171950" cy="3766841"/>
          </a:xfrm>
        </p:spPr>
        <p:txBody>
          <a:bodyPr/>
          <a:lstStyle>
            <a:lvl1pPr marL="0" indent="0">
              <a:buFontTx/>
              <a:buNone/>
              <a:defRPr/>
            </a:lvl1pPr>
          </a:lstStyle>
          <a:p>
            <a:pPr lvl="0"/>
            <a:r>
              <a:rPr lang="en-US" dirty="0" smtClean="0"/>
              <a:t>Click to add content</a:t>
            </a:r>
            <a:endParaRPr lang="en-US" dirty="0"/>
          </a:p>
        </p:txBody>
      </p:sp>
      <p:sp>
        <p:nvSpPr>
          <p:cNvPr id="14"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9681" y="4567255"/>
            <a:ext cx="975766" cy="436598"/>
          </a:xfrm>
          <a:prstGeom prst="rect">
            <a:avLst/>
          </a:prstGeom>
        </p:spPr>
      </p:pic>
      <p:sp>
        <p:nvSpPr>
          <p:cNvPr id="8" name="TextBox 7"/>
          <p:cNvSpPr txBox="1"/>
          <p:nvPr/>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15" name="TextBox 14"/>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6" name="Right Arrow 15"/>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8" name="Rectangle 17"/>
          <p:cNvSpPr/>
          <p:nvPr userDrawn="1"/>
        </p:nvSpPr>
        <p:spPr>
          <a:xfrm>
            <a:off x="9260480" y="1647566"/>
            <a:ext cx="2307772" cy="7496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050" dirty="0" smtClean="0">
                <a:solidFill>
                  <a:schemeClr val="bg1"/>
                </a:solidFill>
                <a:latin typeface="Roboto Regular" charset="0"/>
              </a:rPr>
              <a:t>Please do not exceed more</a:t>
            </a:r>
            <a:r>
              <a:rPr lang="en-US" sz="1050" baseline="0" dirty="0" smtClean="0">
                <a:solidFill>
                  <a:schemeClr val="bg1"/>
                </a:solidFill>
                <a:latin typeface="Roboto Regular" charset="0"/>
              </a:rPr>
              <a:t> than 120 words on one slide. If you have over 120 words, please break the content up into </a:t>
            </a:r>
            <a:r>
              <a:rPr lang="en-US" sz="1050" baseline="0" smtClean="0">
                <a:solidFill>
                  <a:schemeClr val="bg1"/>
                </a:solidFill>
                <a:latin typeface="Roboto Regular" charset="0"/>
              </a:rPr>
              <a:t>multiple slides.</a:t>
            </a:r>
            <a:endParaRPr lang="en-US" sz="1050" dirty="0">
              <a:solidFill>
                <a:schemeClr val="bg1"/>
              </a:solidFill>
              <a:latin typeface="Roboto Regular" charset="0"/>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5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285751" y="983634"/>
            <a:ext cx="4143375" cy="350491"/>
          </a:xfrm>
        </p:spPr>
        <p:txBody>
          <a:bodyPr anchor="t">
            <a:normAutofit/>
          </a:bodyPr>
          <a:lstStyle>
            <a:lvl1pPr marL="0" indent="0">
              <a:buNone/>
              <a:defRPr sz="1800" b="1" i="0">
                <a:solidFill>
                  <a:schemeClr val="accent1"/>
                </a:solidFill>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dirty="0" smtClean="0"/>
              <a:t>Click to add content title</a:t>
            </a:r>
          </a:p>
        </p:txBody>
      </p:sp>
      <p:sp>
        <p:nvSpPr>
          <p:cNvPr id="4" name="Content Placeholder 3"/>
          <p:cNvSpPr>
            <a:spLocks noGrp="1"/>
          </p:cNvSpPr>
          <p:nvPr>
            <p:ph sz="half" idx="2" hasCustomPrompt="1"/>
          </p:nvPr>
        </p:nvSpPr>
        <p:spPr>
          <a:xfrm>
            <a:off x="285751" y="1330524"/>
            <a:ext cx="4143375" cy="3270053"/>
          </a:xfrm>
        </p:spPr>
        <p:txBody>
          <a:bodyPr/>
          <a:lstStyle>
            <a:lvl1pPr marL="0" indent="0">
              <a:buNone/>
              <a:defRPr/>
            </a:lvl1pPr>
          </a:lstStyle>
          <a:p>
            <a:pPr lvl="0"/>
            <a:r>
              <a:rPr lang="en-US" dirty="0" smtClean="0"/>
              <a:t>Click to add content</a:t>
            </a:r>
            <a:endParaRPr lang="en-US" dirty="0"/>
          </a:p>
        </p:txBody>
      </p:sp>
      <p:sp>
        <p:nvSpPr>
          <p:cNvPr id="5" name="Text Placeholder 4"/>
          <p:cNvSpPr>
            <a:spLocks noGrp="1"/>
          </p:cNvSpPr>
          <p:nvPr>
            <p:ph type="body" sz="quarter" idx="3" hasCustomPrompt="1"/>
          </p:nvPr>
        </p:nvSpPr>
        <p:spPr>
          <a:xfrm>
            <a:off x="4686300" y="983634"/>
            <a:ext cx="4171950" cy="350491"/>
          </a:xfrm>
        </p:spPr>
        <p:txBody>
          <a:bodyPr anchor="t">
            <a:normAutofit/>
          </a:bodyPr>
          <a:lstStyle>
            <a:lvl1pPr marL="0" marR="0" indent="0" algn="l" defTabSz="685783" rtl="0" eaLnBrk="1" fontAlgn="auto" latinLnBrk="0" hangingPunct="1">
              <a:lnSpc>
                <a:spcPct val="100000"/>
              </a:lnSpc>
              <a:spcBef>
                <a:spcPts val="750"/>
              </a:spcBef>
              <a:spcAft>
                <a:spcPts val="0"/>
              </a:spcAft>
              <a:buClr>
                <a:schemeClr val="accent1"/>
              </a:buClr>
              <a:buSzTx/>
              <a:buFont typeface="Arial" panose="020B0604020202020204" pitchFamily="34" charset="0"/>
              <a:buNone/>
              <a:tabLst/>
              <a:defRPr sz="1800" b="1" i="0">
                <a:solidFill>
                  <a:schemeClr val="accent1"/>
                </a:solidFill>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dirty="0" smtClean="0"/>
              <a:t>Click to add content title</a:t>
            </a:r>
          </a:p>
        </p:txBody>
      </p:sp>
      <p:sp>
        <p:nvSpPr>
          <p:cNvPr id="6" name="Content Placeholder 5"/>
          <p:cNvSpPr>
            <a:spLocks noGrp="1"/>
          </p:cNvSpPr>
          <p:nvPr>
            <p:ph sz="quarter" idx="4" hasCustomPrompt="1"/>
          </p:nvPr>
        </p:nvSpPr>
        <p:spPr>
          <a:xfrm>
            <a:off x="4686302" y="1330523"/>
            <a:ext cx="4171949" cy="3270053"/>
          </a:xfrm>
        </p:spPr>
        <p:txBody>
          <a:bodyPr/>
          <a:lstStyle>
            <a:lvl1pPr marL="0" indent="0">
              <a:buNone/>
              <a:defRPr/>
            </a:lvl1pPr>
          </a:lstStyle>
          <a:p>
            <a:pPr lvl="0"/>
            <a:r>
              <a:rPr lang="en-US" smtClean="0"/>
              <a:t>Click to add content</a:t>
            </a:r>
            <a:endParaRPr lang="en-US" dirty="0"/>
          </a:p>
        </p:txBody>
      </p:sp>
      <p:sp>
        <p:nvSpPr>
          <p:cNvPr id="11" name="Title 1"/>
          <p:cNvSpPr>
            <a:spLocks noGrp="1"/>
          </p:cNvSpPr>
          <p:nvPr>
            <p:ph type="title" hasCustomPrompt="1"/>
          </p:nvPr>
        </p:nvSpPr>
        <p:spPr>
          <a:xfrm>
            <a:off x="285750" y="257176"/>
            <a:ext cx="7258050" cy="576559"/>
          </a:xfrm>
        </p:spPr>
        <p:txBody>
          <a:bodyPr/>
          <a:lstStyle>
            <a:lvl1pPr>
              <a:defRPr b="1"/>
            </a:lvl1pPr>
          </a:lstStyle>
          <a:p>
            <a:r>
              <a:rPr lang="en-US" dirty="0" smtClean="0"/>
              <a:t>Click to add slide title</a:t>
            </a:r>
            <a:endParaRPr lang="en-US" dirty="0"/>
          </a:p>
        </p:txBody>
      </p:sp>
      <p:sp>
        <p:nvSpPr>
          <p:cNvPr id="17" name="Footer Placeholder 15"/>
          <p:cNvSpPr>
            <a:spLocks noGrp="1"/>
          </p:cNvSpPr>
          <p:nvPr>
            <p:ph type="ftr" sz="quarter" idx="10"/>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9681" y="4567255"/>
            <a:ext cx="975766" cy="436598"/>
          </a:xfrm>
          <a:prstGeom prst="rect">
            <a:avLst/>
          </a:prstGeom>
        </p:spPr>
      </p:pic>
      <p:sp>
        <p:nvSpPr>
          <p:cNvPr id="10" name="TextBox 9"/>
          <p:cNvSpPr txBox="1"/>
          <p:nvPr/>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18" name="TextBox 17"/>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9" name="Right Arrow 18"/>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21" name="Rectangle 20"/>
          <p:cNvSpPr/>
          <p:nvPr userDrawn="1"/>
        </p:nvSpPr>
        <p:spPr>
          <a:xfrm>
            <a:off x="9260480" y="1647566"/>
            <a:ext cx="2307772" cy="7496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050" dirty="0" smtClean="0">
                <a:solidFill>
                  <a:schemeClr val="bg1"/>
                </a:solidFill>
                <a:latin typeface="Roboto Regular" charset="0"/>
              </a:rPr>
              <a:t>Please do not exceed more</a:t>
            </a:r>
            <a:r>
              <a:rPr lang="en-US" sz="1050" baseline="0" dirty="0" smtClean="0">
                <a:solidFill>
                  <a:schemeClr val="bg1"/>
                </a:solidFill>
                <a:latin typeface="Roboto Regular" charset="0"/>
              </a:rPr>
              <a:t> than 120 words on one slide. If you have over 120 words, please break the content up into </a:t>
            </a:r>
            <a:r>
              <a:rPr lang="en-US" sz="1050" baseline="0" smtClean="0">
                <a:solidFill>
                  <a:schemeClr val="bg1"/>
                </a:solidFill>
                <a:latin typeface="Roboto Regular" charset="0"/>
              </a:rPr>
              <a:t>multiple slides.</a:t>
            </a:r>
            <a:endParaRPr lang="en-US" sz="1050" dirty="0">
              <a:solidFill>
                <a:schemeClr val="bg1"/>
              </a:solidFill>
              <a:latin typeface="Roboto Regular" charset="0"/>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79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5_column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3228976" y="1410850"/>
            <a:ext cx="2686050" cy="320509"/>
          </a:xfrm>
        </p:spPr>
        <p:txBody>
          <a:bodyPr anchor="t">
            <a:noAutofit/>
          </a:bodyPr>
          <a:lstStyle>
            <a:lvl1pPr marL="0" indent="0">
              <a:buNone/>
              <a:defRPr sz="1800" b="1">
                <a:solidFill>
                  <a:schemeClr val="accent1"/>
                </a:solidFill>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dirty="0" smtClean="0"/>
              <a:t>Click to add content title</a:t>
            </a:r>
          </a:p>
        </p:txBody>
      </p:sp>
      <p:sp>
        <p:nvSpPr>
          <p:cNvPr id="4" name="Content Placeholder 3"/>
          <p:cNvSpPr>
            <a:spLocks noGrp="1"/>
          </p:cNvSpPr>
          <p:nvPr>
            <p:ph sz="half" idx="2" hasCustomPrompt="1"/>
          </p:nvPr>
        </p:nvSpPr>
        <p:spPr>
          <a:xfrm>
            <a:off x="3228975" y="1779551"/>
            <a:ext cx="2686050" cy="3278221"/>
          </a:xfrm>
        </p:spPr>
        <p:txBody>
          <a:bodyPr/>
          <a:lstStyle>
            <a:lvl1pPr marL="0" indent="0">
              <a:buFontTx/>
              <a:buNone/>
              <a:defRPr/>
            </a:lvl1pPr>
          </a:lstStyle>
          <a:p>
            <a:pPr lvl="0"/>
            <a:r>
              <a:rPr lang="en-US" dirty="0" smtClean="0"/>
              <a:t>Click to add content</a:t>
            </a:r>
            <a:endParaRPr lang="en-US" dirty="0"/>
          </a:p>
        </p:txBody>
      </p:sp>
      <p:sp>
        <p:nvSpPr>
          <p:cNvPr id="5" name="Text Placeholder 4"/>
          <p:cNvSpPr>
            <a:spLocks noGrp="1"/>
          </p:cNvSpPr>
          <p:nvPr>
            <p:ph type="body" sz="quarter" idx="3" hasCustomPrompt="1"/>
          </p:nvPr>
        </p:nvSpPr>
        <p:spPr>
          <a:xfrm>
            <a:off x="6172200" y="1410850"/>
            <a:ext cx="2686050" cy="328005"/>
          </a:xfrm>
        </p:spPr>
        <p:txBody>
          <a:bodyPr anchor="t">
            <a:noAutofit/>
          </a:bodyPr>
          <a:lstStyle>
            <a:lvl1pPr marL="0" indent="0">
              <a:buNone/>
              <a:defRPr sz="1800" b="1">
                <a:solidFill>
                  <a:schemeClr val="accent1"/>
                </a:solidFill>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dirty="0" smtClean="0"/>
              <a:t>Click to add content title</a:t>
            </a:r>
          </a:p>
        </p:txBody>
      </p:sp>
      <p:sp>
        <p:nvSpPr>
          <p:cNvPr id="6" name="Content Placeholder 5"/>
          <p:cNvSpPr>
            <a:spLocks noGrp="1"/>
          </p:cNvSpPr>
          <p:nvPr>
            <p:ph sz="quarter" idx="4" hasCustomPrompt="1"/>
          </p:nvPr>
        </p:nvSpPr>
        <p:spPr>
          <a:xfrm>
            <a:off x="6172200" y="1786529"/>
            <a:ext cx="2686050" cy="3271243"/>
          </a:xfrm>
        </p:spPr>
        <p:txBody>
          <a:bodyPr/>
          <a:lstStyle>
            <a:lvl1pPr marL="0" indent="0">
              <a:buFontTx/>
              <a:buNone/>
              <a:defRPr/>
            </a:lvl1pPr>
          </a:lstStyle>
          <a:p>
            <a:pPr lvl="0"/>
            <a:r>
              <a:rPr lang="en-US" dirty="0" smtClean="0"/>
              <a:t>Click to add content</a:t>
            </a:r>
            <a:endParaRPr lang="en-US" dirty="0"/>
          </a:p>
        </p:txBody>
      </p:sp>
      <p:sp>
        <p:nvSpPr>
          <p:cNvPr id="11" name="Title 1"/>
          <p:cNvSpPr>
            <a:spLocks noGrp="1"/>
          </p:cNvSpPr>
          <p:nvPr>
            <p:ph type="title" hasCustomPrompt="1"/>
          </p:nvPr>
        </p:nvSpPr>
        <p:spPr>
          <a:xfrm>
            <a:off x="285751" y="257176"/>
            <a:ext cx="7449671" cy="576559"/>
          </a:xfrm>
        </p:spPr>
        <p:txBody>
          <a:bodyPr/>
          <a:lstStyle>
            <a:lvl1pPr>
              <a:defRPr b="1"/>
            </a:lvl1pPr>
          </a:lstStyle>
          <a:p>
            <a:r>
              <a:rPr lang="en-US" dirty="0" smtClean="0"/>
              <a:t>Click to add slide title</a:t>
            </a:r>
            <a:endParaRPr lang="en-US" dirty="0"/>
          </a:p>
        </p:txBody>
      </p:sp>
      <p:sp>
        <p:nvSpPr>
          <p:cNvPr id="15" name="Text Placeholder 2"/>
          <p:cNvSpPr>
            <a:spLocks noGrp="1"/>
          </p:cNvSpPr>
          <p:nvPr>
            <p:ph type="body" idx="13" hasCustomPrompt="1"/>
          </p:nvPr>
        </p:nvSpPr>
        <p:spPr>
          <a:xfrm>
            <a:off x="285751" y="1410851"/>
            <a:ext cx="2686049" cy="328004"/>
          </a:xfrm>
        </p:spPr>
        <p:txBody>
          <a:bodyPr anchor="t">
            <a:noAutofit/>
          </a:bodyPr>
          <a:lstStyle>
            <a:lvl1pPr marL="0" indent="0">
              <a:buNone/>
              <a:defRPr sz="1800" b="1">
                <a:solidFill>
                  <a:schemeClr val="accent1"/>
                </a:solidFill>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dirty="0" smtClean="0"/>
              <a:t>Click to add content title</a:t>
            </a:r>
          </a:p>
        </p:txBody>
      </p:sp>
      <p:sp>
        <p:nvSpPr>
          <p:cNvPr id="16" name="Content Placeholder 3"/>
          <p:cNvSpPr>
            <a:spLocks noGrp="1"/>
          </p:cNvSpPr>
          <p:nvPr>
            <p:ph sz="half" idx="14" hasCustomPrompt="1"/>
          </p:nvPr>
        </p:nvSpPr>
        <p:spPr>
          <a:xfrm>
            <a:off x="285751" y="1786529"/>
            <a:ext cx="2689797" cy="3271243"/>
          </a:xfrm>
        </p:spPr>
        <p:txBody>
          <a:bodyPr/>
          <a:lstStyle>
            <a:lvl1pPr marL="0" indent="0">
              <a:buFontTx/>
              <a:buNone/>
              <a:defRPr/>
            </a:lvl1pPr>
          </a:lstStyle>
          <a:p>
            <a:pPr lvl="0"/>
            <a:r>
              <a:rPr lang="en-US" dirty="0" smtClean="0"/>
              <a:t>Click to add content</a:t>
            </a:r>
            <a:endParaRPr lang="en-US" dirty="0"/>
          </a:p>
        </p:txBody>
      </p:sp>
      <p:sp>
        <p:nvSpPr>
          <p:cNvPr id="20" name="Footer Placeholder 15"/>
          <p:cNvSpPr>
            <a:spLocks noGrp="1"/>
          </p:cNvSpPr>
          <p:nvPr>
            <p:ph type="ftr" sz="quarter" idx="15"/>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pic>
        <p:nvPicPr>
          <p:cNvPr id="13" name="Picture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9681" y="4567255"/>
            <a:ext cx="975766" cy="436598"/>
          </a:xfrm>
          <a:prstGeom prst="rect">
            <a:avLst/>
          </a:prstGeom>
        </p:spPr>
      </p:pic>
      <p:sp>
        <p:nvSpPr>
          <p:cNvPr id="12" name="TextBox 11"/>
          <p:cNvSpPr txBox="1"/>
          <p:nvPr/>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21" name="TextBox 20"/>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22" name="Right Arrow 21"/>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24" name="Rectangle 23"/>
          <p:cNvSpPr/>
          <p:nvPr userDrawn="1"/>
        </p:nvSpPr>
        <p:spPr>
          <a:xfrm>
            <a:off x="9260480" y="1647566"/>
            <a:ext cx="2307772" cy="7496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050" dirty="0" smtClean="0">
                <a:solidFill>
                  <a:schemeClr val="bg1"/>
                </a:solidFill>
                <a:latin typeface="Roboto Regular" charset="0"/>
              </a:rPr>
              <a:t>Please do not exceed more</a:t>
            </a:r>
            <a:r>
              <a:rPr lang="en-US" sz="1050" baseline="0" dirty="0" smtClean="0">
                <a:solidFill>
                  <a:schemeClr val="bg1"/>
                </a:solidFill>
                <a:latin typeface="Roboto Regular" charset="0"/>
              </a:rPr>
              <a:t> than 120 words on one slide. If you have over 120 words, please break the content up into </a:t>
            </a:r>
            <a:r>
              <a:rPr lang="en-US" sz="1050" baseline="0" smtClean="0">
                <a:solidFill>
                  <a:schemeClr val="bg1"/>
                </a:solidFill>
                <a:latin typeface="Roboto Regular" charset="0"/>
              </a:rPr>
              <a:t>multiple slides.</a:t>
            </a:r>
            <a:endParaRPr lang="en-US" sz="1050" dirty="0">
              <a:solidFill>
                <a:schemeClr val="bg1"/>
              </a:solidFill>
              <a:latin typeface="Roboto Regular" charset="0"/>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792">
          <p15:clr>
            <a:srgbClr val="FBAE40"/>
          </p15:clr>
        </p15:guide>
        <p15:guide id="2" pos="7104">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5_column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2491015" y="987595"/>
            <a:ext cx="1938110" cy="346530"/>
          </a:xfrm>
        </p:spPr>
        <p:txBody>
          <a:bodyPr anchor="t">
            <a:noAutofit/>
          </a:bodyPr>
          <a:lstStyle>
            <a:lvl1pPr marL="0" indent="0" algn="l">
              <a:buNone/>
              <a:defRPr sz="1600" b="1">
                <a:solidFill>
                  <a:schemeClr val="accent1"/>
                </a:solidFill>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dirty="0" smtClean="0"/>
              <a:t>Click to add content title</a:t>
            </a:r>
          </a:p>
        </p:txBody>
      </p:sp>
      <p:sp>
        <p:nvSpPr>
          <p:cNvPr id="4" name="Content Placeholder 3"/>
          <p:cNvSpPr>
            <a:spLocks noGrp="1"/>
          </p:cNvSpPr>
          <p:nvPr>
            <p:ph sz="half" idx="2" hasCustomPrompt="1"/>
          </p:nvPr>
        </p:nvSpPr>
        <p:spPr>
          <a:xfrm>
            <a:off x="2491015" y="1351983"/>
            <a:ext cx="1938110" cy="3193397"/>
          </a:xfrm>
        </p:spPr>
        <p:txBody>
          <a:bodyPr>
            <a:normAutofit/>
          </a:bodyPr>
          <a:lstStyle>
            <a:lvl1pPr marL="0" indent="0">
              <a:buFontTx/>
              <a:buNone/>
              <a:defRPr sz="1600"/>
            </a:lvl1pPr>
          </a:lstStyle>
          <a:p>
            <a:pPr lvl="0"/>
            <a:r>
              <a:rPr lang="en-US" dirty="0" smtClean="0"/>
              <a:t>Click to add content</a:t>
            </a:r>
            <a:endParaRPr lang="en-US" dirty="0"/>
          </a:p>
        </p:txBody>
      </p:sp>
      <p:sp>
        <p:nvSpPr>
          <p:cNvPr id="5" name="Text Placeholder 4"/>
          <p:cNvSpPr>
            <a:spLocks noGrp="1"/>
          </p:cNvSpPr>
          <p:nvPr>
            <p:ph type="body" sz="quarter" idx="3" hasCustomPrompt="1"/>
          </p:nvPr>
        </p:nvSpPr>
        <p:spPr>
          <a:xfrm>
            <a:off x="4686300" y="987595"/>
            <a:ext cx="1943101" cy="346530"/>
          </a:xfrm>
        </p:spPr>
        <p:txBody>
          <a:bodyPr anchor="t">
            <a:noAutofit/>
          </a:bodyPr>
          <a:lstStyle>
            <a:lvl1pPr marL="0" indent="0" algn="l">
              <a:buNone/>
              <a:defRPr sz="1600" b="1">
                <a:solidFill>
                  <a:schemeClr val="accent1"/>
                </a:solidFill>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dirty="0" smtClean="0"/>
              <a:t>Click to add content title</a:t>
            </a:r>
          </a:p>
        </p:txBody>
      </p:sp>
      <p:sp>
        <p:nvSpPr>
          <p:cNvPr id="6" name="Content Placeholder 5"/>
          <p:cNvSpPr>
            <a:spLocks noGrp="1"/>
          </p:cNvSpPr>
          <p:nvPr>
            <p:ph sz="quarter" idx="4" hasCustomPrompt="1"/>
          </p:nvPr>
        </p:nvSpPr>
        <p:spPr>
          <a:xfrm>
            <a:off x="4691290" y="1347220"/>
            <a:ext cx="1938111" cy="3193397"/>
          </a:xfrm>
        </p:spPr>
        <p:txBody>
          <a:bodyPr>
            <a:normAutofit/>
          </a:bodyPr>
          <a:lstStyle>
            <a:lvl1pPr marL="0" indent="0">
              <a:buFontTx/>
              <a:buNone/>
              <a:defRPr sz="1600"/>
            </a:lvl1pPr>
          </a:lstStyle>
          <a:p>
            <a:pPr lvl="0"/>
            <a:r>
              <a:rPr lang="en-US" dirty="0" smtClean="0"/>
              <a:t>Click to add content</a:t>
            </a:r>
            <a:endParaRPr lang="en-US" dirty="0"/>
          </a:p>
        </p:txBody>
      </p:sp>
      <p:sp>
        <p:nvSpPr>
          <p:cNvPr id="11" name="Title 1"/>
          <p:cNvSpPr>
            <a:spLocks noGrp="1"/>
          </p:cNvSpPr>
          <p:nvPr>
            <p:ph type="title" hasCustomPrompt="1"/>
          </p:nvPr>
        </p:nvSpPr>
        <p:spPr>
          <a:xfrm>
            <a:off x="285751" y="257176"/>
            <a:ext cx="7267575" cy="576559"/>
          </a:xfrm>
        </p:spPr>
        <p:txBody>
          <a:bodyPr/>
          <a:lstStyle>
            <a:lvl1pPr>
              <a:defRPr b="1"/>
            </a:lvl1pPr>
          </a:lstStyle>
          <a:p>
            <a:r>
              <a:rPr lang="en-US" dirty="0" smtClean="0"/>
              <a:t>Click to add slide title</a:t>
            </a:r>
            <a:endParaRPr lang="en-US" dirty="0"/>
          </a:p>
        </p:txBody>
      </p:sp>
      <p:sp>
        <p:nvSpPr>
          <p:cNvPr id="15" name="Text Placeholder 2"/>
          <p:cNvSpPr>
            <a:spLocks noGrp="1"/>
          </p:cNvSpPr>
          <p:nvPr>
            <p:ph type="body" idx="13" hasCustomPrompt="1"/>
          </p:nvPr>
        </p:nvSpPr>
        <p:spPr>
          <a:xfrm>
            <a:off x="285750" y="987595"/>
            <a:ext cx="1943100" cy="346530"/>
          </a:xfrm>
        </p:spPr>
        <p:txBody>
          <a:bodyPr anchor="t">
            <a:noAutofit/>
          </a:bodyPr>
          <a:lstStyle>
            <a:lvl1pPr marL="0" indent="0" algn="l">
              <a:buNone/>
              <a:defRPr sz="1600" b="1">
                <a:solidFill>
                  <a:schemeClr val="accent1"/>
                </a:solidFill>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dirty="0" smtClean="0"/>
              <a:t>Click to add content title</a:t>
            </a:r>
          </a:p>
        </p:txBody>
      </p:sp>
      <p:sp>
        <p:nvSpPr>
          <p:cNvPr id="16" name="Content Placeholder 3"/>
          <p:cNvSpPr>
            <a:spLocks noGrp="1"/>
          </p:cNvSpPr>
          <p:nvPr>
            <p:ph sz="half" idx="14" hasCustomPrompt="1"/>
          </p:nvPr>
        </p:nvSpPr>
        <p:spPr>
          <a:xfrm>
            <a:off x="285751" y="1351983"/>
            <a:ext cx="1943100" cy="3193397"/>
          </a:xfrm>
        </p:spPr>
        <p:txBody>
          <a:bodyPr>
            <a:normAutofit/>
          </a:bodyPr>
          <a:lstStyle>
            <a:lvl1pPr marL="0" indent="0">
              <a:buFontTx/>
              <a:buNone/>
              <a:defRPr sz="1600"/>
            </a:lvl1pPr>
          </a:lstStyle>
          <a:p>
            <a:pPr lvl="0"/>
            <a:r>
              <a:rPr lang="en-US" dirty="0" smtClean="0"/>
              <a:t>Click to add content</a:t>
            </a:r>
            <a:endParaRPr lang="en-US" dirty="0"/>
          </a:p>
        </p:txBody>
      </p:sp>
      <p:sp>
        <p:nvSpPr>
          <p:cNvPr id="14" name="Text Placeholder 4"/>
          <p:cNvSpPr>
            <a:spLocks noGrp="1"/>
          </p:cNvSpPr>
          <p:nvPr>
            <p:ph type="body" sz="quarter" idx="15" hasCustomPrompt="1"/>
          </p:nvPr>
        </p:nvSpPr>
        <p:spPr>
          <a:xfrm>
            <a:off x="6901544" y="987595"/>
            <a:ext cx="1956707" cy="346530"/>
          </a:xfrm>
        </p:spPr>
        <p:txBody>
          <a:bodyPr anchor="t">
            <a:noAutofit/>
          </a:bodyPr>
          <a:lstStyle>
            <a:lvl1pPr marL="0" indent="0" algn="l">
              <a:buNone/>
              <a:defRPr sz="1600" b="1">
                <a:solidFill>
                  <a:schemeClr val="accent1"/>
                </a:solidFill>
              </a:defRPr>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US" dirty="0" smtClean="0"/>
              <a:t>Click to add content title</a:t>
            </a:r>
          </a:p>
        </p:txBody>
      </p:sp>
      <p:sp>
        <p:nvSpPr>
          <p:cNvPr id="18" name="Content Placeholder 5"/>
          <p:cNvSpPr>
            <a:spLocks noGrp="1"/>
          </p:cNvSpPr>
          <p:nvPr>
            <p:ph sz="quarter" idx="16" hasCustomPrompt="1"/>
          </p:nvPr>
        </p:nvSpPr>
        <p:spPr>
          <a:xfrm>
            <a:off x="6886576" y="1347220"/>
            <a:ext cx="1971675" cy="3193397"/>
          </a:xfrm>
        </p:spPr>
        <p:txBody>
          <a:bodyPr>
            <a:normAutofit/>
          </a:bodyPr>
          <a:lstStyle>
            <a:lvl1pPr marL="0" indent="0">
              <a:buFontTx/>
              <a:buNone/>
              <a:defRPr sz="1600"/>
            </a:lvl1pPr>
          </a:lstStyle>
          <a:p>
            <a:pPr lvl="0"/>
            <a:r>
              <a:rPr lang="en-US" dirty="0" smtClean="0"/>
              <a:t>Click to add content</a:t>
            </a:r>
            <a:endParaRPr lang="en-US" dirty="0"/>
          </a:p>
        </p:txBody>
      </p:sp>
      <p:sp>
        <p:nvSpPr>
          <p:cNvPr id="20" name="Footer Placeholder 15"/>
          <p:cNvSpPr>
            <a:spLocks noGrp="1"/>
          </p:cNvSpPr>
          <p:nvPr>
            <p:ph type="ftr" sz="quarter" idx="17"/>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pic>
        <p:nvPicPr>
          <p:cNvPr id="21"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9681" y="4567255"/>
            <a:ext cx="975766" cy="436598"/>
          </a:xfrm>
          <a:prstGeom prst="rect">
            <a:avLst/>
          </a:prstGeom>
        </p:spPr>
      </p:pic>
      <p:sp>
        <p:nvSpPr>
          <p:cNvPr id="17" name="TextBox 16"/>
          <p:cNvSpPr txBox="1"/>
          <p:nvPr/>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25" name="TextBox 24"/>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26" name="Right Arrow 25"/>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28" name="Rectangle 27"/>
          <p:cNvSpPr/>
          <p:nvPr userDrawn="1"/>
        </p:nvSpPr>
        <p:spPr>
          <a:xfrm>
            <a:off x="9260480" y="1647566"/>
            <a:ext cx="2307772" cy="7496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050" dirty="0" smtClean="0">
                <a:solidFill>
                  <a:schemeClr val="bg1"/>
                </a:solidFill>
                <a:latin typeface="Roboto Regular" charset="0"/>
              </a:rPr>
              <a:t>Please do not exceed more</a:t>
            </a:r>
            <a:r>
              <a:rPr lang="en-US" sz="1050" baseline="0" dirty="0" smtClean="0">
                <a:solidFill>
                  <a:schemeClr val="bg1"/>
                </a:solidFill>
                <a:latin typeface="Roboto Regular" charset="0"/>
              </a:rPr>
              <a:t> than 120 words on one slide. If you have over 120 words, please break the content up into </a:t>
            </a:r>
            <a:r>
              <a:rPr lang="en-US" sz="1050" baseline="0" smtClean="0">
                <a:solidFill>
                  <a:schemeClr val="bg1"/>
                </a:solidFill>
                <a:latin typeface="Roboto Regular" charset="0"/>
              </a:rPr>
              <a:t>multiple slides.</a:t>
            </a:r>
            <a:endParaRPr lang="en-US" sz="1050" dirty="0">
              <a:solidFill>
                <a:schemeClr val="bg1"/>
              </a:solidFill>
              <a:latin typeface="Roboto Regular" charset="0"/>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792">
          <p15:clr>
            <a:srgbClr val="FBAE40"/>
          </p15:clr>
        </p15:guide>
        <p15:guide id="2" orient="horz" pos="3384">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6_Full Background Image">
    <p:spTree>
      <p:nvGrpSpPr>
        <p:cNvPr id="1" name=""/>
        <p:cNvGrpSpPr/>
        <p:nvPr/>
      </p:nvGrpSpPr>
      <p:grpSpPr>
        <a:xfrm>
          <a:off x="0" y="0"/>
          <a:ext cx="0" cy="0"/>
          <a:chOff x="0" y="0"/>
          <a:chExt cx="0" cy="0"/>
        </a:xfrm>
      </p:grpSpPr>
      <p:sp>
        <p:nvSpPr>
          <p:cNvPr id="11"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9681" y="4567255"/>
            <a:ext cx="975766" cy="436598"/>
          </a:xfrm>
          <a:prstGeom prst="rect">
            <a:avLst/>
          </a:prstGeom>
        </p:spPr>
      </p:pic>
      <p:sp>
        <p:nvSpPr>
          <p:cNvPr id="5" name="TextBox 4"/>
          <p:cNvSpPr txBox="1"/>
          <p:nvPr/>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8" name="TextBox 7"/>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9" name="Right Arrow 8"/>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add slide title</a:t>
            </a:r>
            <a:endParaRPr lang="en-US" dirty="0"/>
          </a:p>
        </p:txBody>
      </p:sp>
      <p:sp>
        <p:nvSpPr>
          <p:cNvPr id="7"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9681" y="4567255"/>
            <a:ext cx="975766" cy="436598"/>
          </a:xfrm>
          <a:prstGeom prst="rect">
            <a:avLst/>
          </a:prstGeom>
        </p:spPr>
      </p:pic>
      <p:sp>
        <p:nvSpPr>
          <p:cNvPr id="5" name="TextBox 4"/>
          <p:cNvSpPr txBox="1"/>
          <p:nvPr/>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10" name="TextBox 9"/>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1" name="Right Arrow 10"/>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_Divider">
    <p:bg>
      <p:bgPr>
        <a:blipFill>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08689" y="808162"/>
            <a:ext cx="6105525" cy="1627823"/>
          </a:xfrm>
        </p:spPr>
        <p:txBody>
          <a:bodyPr anchor="t">
            <a:noAutofit/>
          </a:bodyPr>
          <a:lstStyle>
            <a:lvl1pPr>
              <a:lnSpc>
                <a:spcPct val="100000"/>
              </a:lnSpc>
              <a:defRPr sz="10000" b="1" baseline="0">
                <a:solidFill>
                  <a:schemeClr val="bg1"/>
                </a:solidFill>
              </a:defRPr>
            </a:lvl1pPr>
          </a:lstStyle>
          <a:p>
            <a:r>
              <a:rPr lang="en-US" dirty="0" smtClean="0"/>
              <a:t>Click to add title</a:t>
            </a:r>
            <a:endParaRPr lang="en-US" dirty="0"/>
          </a:p>
        </p:txBody>
      </p:sp>
      <p:pic>
        <p:nvPicPr>
          <p:cNvPr id="4" name="Picture 3"/>
          <p:cNvPicPr>
            <a:picLocks noChangeAspect="1"/>
          </p:cNvPicPr>
          <p:nvPr/>
        </p:nvPicPr>
        <p:blipFill rotWithShape="1">
          <a:blip r:embed="rId3" cstate="screen">
            <a:extLst>
              <a:ext uri="{28A0092B-C50C-407E-A947-70E740481C1C}">
                <a14:useLocalDpi xmlns:a14="http://schemas.microsoft.com/office/drawing/2010/main"/>
              </a:ext>
            </a:extLst>
          </a:blip>
          <a:srcRect b="45000"/>
          <a:stretch/>
        </p:blipFill>
        <p:spPr>
          <a:xfrm>
            <a:off x="2486026" y="2314575"/>
            <a:ext cx="4981598" cy="2828925"/>
          </a:xfrm>
          <a:prstGeom prst="rect">
            <a:avLst/>
          </a:prstGeom>
        </p:spPr>
      </p:pic>
      <p:sp>
        <p:nvSpPr>
          <p:cNvPr id="9"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bg1"/>
                </a:solidFill>
              </a:defRPr>
            </a:lvl1pPr>
          </a:lstStyle>
          <a:p>
            <a:pPr algn="r"/>
            <a:r>
              <a:rPr lang="en-US" smtClean="0"/>
              <a:t>© 2016 Axway  |  CONFIDENTIAL</a:t>
            </a:r>
            <a:endParaRPr lang="en-US" dirty="0"/>
          </a:p>
        </p:txBody>
      </p:sp>
      <p:pic>
        <p:nvPicPr>
          <p:cNvPr id="10" name="Picture 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39274" y="4554708"/>
            <a:ext cx="1027395" cy="459699"/>
          </a:xfrm>
          <a:prstGeom prst="rect">
            <a:avLst/>
          </a:prstGeom>
        </p:spPr>
      </p:pic>
      <p:sp>
        <p:nvSpPr>
          <p:cNvPr id="11" name="TextBox 10"/>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2" name="Right Arrow 11"/>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3" name="TextBox 12"/>
          <p:cNvSpPr txBox="1"/>
          <p:nvPr userDrawn="1"/>
        </p:nvSpPr>
        <p:spPr>
          <a:xfrm>
            <a:off x="8677277" y="4772834"/>
            <a:ext cx="371475" cy="230832"/>
          </a:xfrm>
          <a:prstGeom prst="rect">
            <a:avLst/>
          </a:prstGeom>
          <a:noFill/>
        </p:spPr>
        <p:txBody>
          <a:bodyPr wrap="square" rtlCol="0" anchor="ctr">
            <a:spAutoFit/>
          </a:bodyPr>
          <a:lstStyle/>
          <a:p>
            <a:pPr algn="ctr"/>
            <a:fld id="{4A48367D-02F4-D54D-B033-A4AA430CFB02}" type="slidenum">
              <a:rPr lang="en-US" sz="900" smtClean="0">
                <a:solidFill>
                  <a:schemeClr val="bg1"/>
                </a:solidFill>
                <a:latin typeface="Roboto"/>
              </a:rPr>
              <a:pPr algn="ctr"/>
              <a:t>‹#›</a:t>
            </a:fld>
            <a:endParaRPr lang="en-US" sz="900" dirty="0">
              <a:solidFill>
                <a:schemeClr val="bg1"/>
              </a:solidFill>
              <a:latin typeface="Roboto"/>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0" y="1668557"/>
            <a:ext cx="9144000" cy="918863"/>
          </a:xfrm>
        </p:spPr>
        <p:txBody>
          <a:bodyPr anchor="t">
            <a:noAutofit/>
          </a:bodyPr>
          <a:lstStyle>
            <a:lvl1pPr algn="ctr">
              <a:defRPr sz="10000" b="1" baseline="0">
                <a:solidFill>
                  <a:schemeClr val="accent1"/>
                </a:solidFill>
              </a:defRPr>
            </a:lvl1pPr>
          </a:lstStyle>
          <a:p>
            <a:r>
              <a:rPr lang="en-US" dirty="0" smtClean="0"/>
              <a:t>Click to add title</a:t>
            </a:r>
            <a:endParaRPr lang="en-US" dirty="0"/>
          </a:p>
        </p:txBody>
      </p:sp>
      <p:sp>
        <p:nvSpPr>
          <p:cNvPr id="3"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sp>
        <p:nvSpPr>
          <p:cNvPr id="5" name="TextBox 4"/>
          <p:cNvSpPr txBox="1"/>
          <p:nvPr userDrawn="1"/>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68196" y="1265603"/>
            <a:ext cx="5348930" cy="920956"/>
          </a:xfrm>
        </p:spPr>
        <p:txBody>
          <a:bodyPr anchor="b">
            <a:noAutofit/>
          </a:bodyPr>
          <a:lstStyle>
            <a:lvl1pPr algn="l">
              <a:lnSpc>
                <a:spcPct val="100000"/>
              </a:lnSpc>
              <a:defRPr sz="4000" b="1">
                <a:solidFill>
                  <a:schemeClr val="accent1"/>
                </a:solidFill>
              </a:defRPr>
            </a:lvl1pPr>
          </a:lstStyle>
          <a:p>
            <a:r>
              <a:rPr lang="en-US" dirty="0" smtClean="0"/>
              <a:t>Click to add title</a:t>
            </a:r>
            <a:endParaRPr lang="en-US" dirty="0"/>
          </a:p>
        </p:txBody>
      </p:sp>
      <p:sp>
        <p:nvSpPr>
          <p:cNvPr id="3" name="Subtitle 2"/>
          <p:cNvSpPr>
            <a:spLocks noGrp="1"/>
          </p:cNvSpPr>
          <p:nvPr>
            <p:ph type="subTitle" idx="1" hasCustomPrompt="1"/>
          </p:nvPr>
        </p:nvSpPr>
        <p:spPr>
          <a:xfrm>
            <a:off x="368196" y="2199549"/>
            <a:ext cx="4308735" cy="1004138"/>
          </a:xfrm>
        </p:spPr>
        <p:txBody>
          <a:bodyPr>
            <a:normAutofit/>
          </a:bodyPr>
          <a:lstStyle>
            <a:lvl1pPr marL="0" indent="0" algn="l">
              <a:buNone/>
              <a:defRPr sz="1800" b="0">
                <a:solidFill>
                  <a:schemeClr val="tx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dirty="0" smtClean="0"/>
              <a:t>Click to add subtitle</a:t>
            </a:r>
            <a:endParaRPr lang="en-US" dirty="0"/>
          </a:p>
        </p:txBody>
      </p:sp>
      <p:sp>
        <p:nvSpPr>
          <p:cNvPr id="12" name="Date Placeholder 3"/>
          <p:cNvSpPr>
            <a:spLocks noGrp="1"/>
          </p:cNvSpPr>
          <p:nvPr>
            <p:ph type="dt" sz="half" idx="11"/>
          </p:nvPr>
        </p:nvSpPr>
        <p:spPr>
          <a:xfrm>
            <a:off x="7305452" y="4780122"/>
            <a:ext cx="1552799" cy="273844"/>
          </a:xfrm>
          <a:prstGeom prst="rect">
            <a:avLst/>
          </a:prstGeom>
        </p:spPr>
        <p:txBody>
          <a:bodyPr/>
          <a:lstStyle>
            <a:lvl1pPr algn="l">
              <a:defRPr sz="1050" b="0" i="0">
                <a:solidFill>
                  <a:schemeClr val="bg1"/>
                </a:solidFill>
                <a:latin typeface="Roboto Regular" charset="0"/>
              </a:defRPr>
            </a:lvl1pPr>
          </a:lstStyle>
          <a:p>
            <a:endParaRPr lang="en-US" dirty="0"/>
          </a:p>
        </p:txBody>
      </p:sp>
      <p:pic>
        <p:nvPicPr>
          <p:cNvPr id="10" name="Picture 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61743" y="4780123"/>
            <a:ext cx="243710" cy="252337"/>
          </a:xfrm>
          <a:prstGeom prst="rect">
            <a:avLst/>
          </a:prstGeom>
        </p:spPr>
      </p:pic>
      <p:sp>
        <p:nvSpPr>
          <p:cNvPr id="11" name="TextBox 10"/>
          <p:cNvSpPr txBox="1"/>
          <p:nvPr/>
        </p:nvSpPr>
        <p:spPr>
          <a:xfrm>
            <a:off x="6414435" y="5385547"/>
            <a:ext cx="2803525" cy="1061829"/>
          </a:xfrm>
          <a:prstGeom prst="rect">
            <a:avLst/>
          </a:prstGeom>
          <a:noFill/>
        </p:spPr>
        <p:txBody>
          <a:bodyPr wrap="square" rtlCol="0">
            <a:spAutoFit/>
          </a:bodyPr>
          <a:lstStyle/>
          <a:p>
            <a:pPr marL="214308" indent="-214308">
              <a:lnSpc>
                <a:spcPct val="100000"/>
              </a:lnSpc>
              <a:buFont typeface="Arial" charset="0"/>
              <a:buChar char="•"/>
            </a:pPr>
            <a:r>
              <a:rPr lang="en-US" sz="1050" b="0" i="0" dirty="0" smtClean="0">
                <a:latin typeface="Roboto Regular" charset="0"/>
              </a:rPr>
              <a:t>To change this background…</a:t>
            </a:r>
            <a:r>
              <a:rPr lang="en-US" sz="1050" b="0" i="0" baseline="0" dirty="0" smtClean="0">
                <a:latin typeface="Roboto Regular" charset="0"/>
              </a:rPr>
              <a:t>Right click and select “Format Background”</a:t>
            </a:r>
            <a:br>
              <a:rPr lang="en-US" sz="1050" b="0" i="0" baseline="0" dirty="0" smtClean="0">
                <a:latin typeface="Roboto Regular" charset="0"/>
              </a:rPr>
            </a:br>
            <a:endParaRPr lang="en-US" sz="1050" b="0" i="0" baseline="0" dirty="0" smtClean="0">
              <a:latin typeface="Roboto Regular" charset="0"/>
            </a:endParaRPr>
          </a:p>
          <a:p>
            <a:pPr marL="214308" indent="-214308">
              <a:buFont typeface="Arial" charset="0"/>
              <a:buChar char="•"/>
            </a:pPr>
            <a:r>
              <a:rPr lang="en-US" sz="1050" b="0" i="0" baseline="0" dirty="0" smtClean="0">
                <a:latin typeface="Roboto Regular" charset="0"/>
              </a:rPr>
              <a:t>Navigate to “Images/Covers” folder included with this template &amp; select an image to replace the current with</a:t>
            </a:r>
            <a:endParaRPr lang="en-US" sz="1050" b="0" i="0" dirty="0">
              <a:latin typeface="Roboto Regular" charset="0"/>
            </a:endParaRPr>
          </a:p>
        </p:txBody>
      </p:sp>
      <p:sp>
        <p:nvSpPr>
          <p:cNvPr id="13" name="Right Arrow 12"/>
          <p:cNvSpPr/>
          <p:nvPr/>
        </p:nvSpPr>
        <p:spPr>
          <a:xfrm rot="16200000">
            <a:off x="5470036" y="5631860"/>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061743" y="4780123"/>
            <a:ext cx="243710" cy="252337"/>
          </a:xfrm>
          <a:prstGeom prst="rect">
            <a:avLst/>
          </a:prstGeom>
        </p:spPr>
      </p:pic>
      <p:sp>
        <p:nvSpPr>
          <p:cNvPr id="15" name="TextBox 14"/>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6" name="Right Arrow 15"/>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grpSp>
        <p:nvGrpSpPr>
          <p:cNvPr id="29" name="Group 28"/>
          <p:cNvGrpSpPr/>
          <p:nvPr userDrawn="1"/>
        </p:nvGrpSpPr>
        <p:grpSpPr>
          <a:xfrm>
            <a:off x="9228725" y="4553124"/>
            <a:ext cx="2307772" cy="748103"/>
            <a:chOff x="12201526" y="6147058"/>
            <a:chExt cx="3077029" cy="747486"/>
          </a:xfrm>
        </p:grpSpPr>
        <p:sp>
          <p:nvSpPr>
            <p:cNvPr id="30" name="Rectangle 29"/>
            <p:cNvSpPr/>
            <p:nvPr/>
          </p:nvSpPr>
          <p:spPr>
            <a:xfrm>
              <a:off x="12201526" y="6147058"/>
              <a:ext cx="3077029" cy="74748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050" dirty="0">
                <a:solidFill>
                  <a:schemeClr val="bg1"/>
                </a:solidFill>
                <a:latin typeface="Roboto Regular" charset="0"/>
              </a:endParaRPr>
            </a:p>
          </p:txBody>
        </p:sp>
        <p:sp>
          <p:nvSpPr>
            <p:cNvPr id="31" name="TextBox 30"/>
            <p:cNvSpPr txBox="1"/>
            <p:nvPr/>
          </p:nvSpPr>
          <p:spPr>
            <a:xfrm>
              <a:off x="12649201" y="6268814"/>
              <a:ext cx="2548189" cy="599669"/>
            </a:xfrm>
            <a:prstGeom prst="rect">
              <a:avLst/>
            </a:prstGeom>
            <a:noFill/>
          </p:spPr>
          <p:txBody>
            <a:bodyPr wrap="square" rtlCol="0">
              <a:spAutoFit/>
            </a:bodyPr>
            <a:lstStyle/>
            <a:p>
              <a:r>
                <a:rPr lang="en-US" sz="825" dirty="0">
                  <a:solidFill>
                    <a:schemeClr val="bg1"/>
                  </a:solidFill>
                  <a:latin typeface="Roboto Regular" charset="0"/>
                </a:rPr>
                <a:t>*Note: you can change the </a:t>
              </a:r>
              <a:r>
                <a:rPr lang="en-US" sz="825" dirty="0">
                  <a:solidFill>
                    <a:schemeClr val="bg1"/>
                  </a:solidFill>
                </a:rPr>
                <a:t>color of the date to white or black depending on the image background chosen from “Images/Covers”</a:t>
              </a:r>
              <a:endParaRPr lang="en-US" sz="825" dirty="0">
                <a:solidFill>
                  <a:schemeClr val="bg1"/>
                </a:solidFill>
                <a:latin typeface="Roboto Regular" charset="0"/>
              </a:endParaRPr>
            </a:p>
          </p:txBody>
        </p:sp>
        <p:sp>
          <p:nvSpPr>
            <p:cNvPr id="32" name="Isosceles Triangle 12"/>
            <p:cNvSpPr/>
            <p:nvPr/>
          </p:nvSpPr>
          <p:spPr>
            <a:xfrm rot="16200000">
              <a:off x="12330318" y="6373584"/>
              <a:ext cx="256764" cy="22134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dirty="0">
                <a:latin typeface="Roboto Regular" charset="0"/>
              </a:endParaRPr>
            </a:p>
          </p:txBody>
        </p:sp>
      </p:grpSp>
      <p:sp>
        <p:nvSpPr>
          <p:cNvPr id="5" name="Text Placeholder 4"/>
          <p:cNvSpPr>
            <a:spLocks noGrp="1"/>
          </p:cNvSpPr>
          <p:nvPr>
            <p:ph type="body" sz="quarter" idx="12" hasCustomPrompt="1"/>
          </p:nvPr>
        </p:nvSpPr>
        <p:spPr>
          <a:xfrm>
            <a:off x="382588" y="4031598"/>
            <a:ext cx="1889125" cy="495300"/>
          </a:xfrm>
        </p:spPr>
        <p:txBody>
          <a:bodyPr>
            <a:normAutofit/>
          </a:bodyPr>
          <a:lstStyle>
            <a:lvl1pPr marL="0" indent="0">
              <a:buNone/>
              <a:defRPr sz="1200"/>
            </a:lvl1pPr>
          </a:lstStyle>
          <a:p>
            <a:pPr lvl="0"/>
            <a:r>
              <a:rPr lang="en-US" dirty="0" smtClean="0"/>
              <a:t>Click to add hashtag</a:t>
            </a:r>
            <a:endParaRPr lang="en-US" dirty="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nodePh="1">
                                  <p:stCondLst>
                                    <p:cond delay="0"/>
                                  </p:stCondLst>
                                  <p:endCondLst>
                                    <p:cond evt="begin" delay="0">
                                      <p:tn val="5"/>
                                    </p:cond>
                                  </p:endCondLst>
                                  <p:childTnLst>
                                    <p:set>
                                      <p:cBhvr>
                                        <p:cTn id="6" dur="1" fill="hold">
                                          <p:stCondLst>
                                            <p:cond delay="0"/>
                                          </p:stCondLst>
                                        </p:cTn>
                                        <p:tgtEl>
                                          <p:spTgt spid="12"/>
                                        </p:tgtEl>
                                        <p:attrNameLst>
                                          <p:attrName>style.visibility</p:attrName>
                                        </p:attrNameLst>
                                      </p:cBhvr>
                                      <p:to>
                                        <p:strVal val="visible"/>
                                      </p:to>
                                    </p:set>
                                  </p:childTnLst>
                                </p:cTn>
                              </p:par>
                              <p:par>
                                <p:cTn id="7" presetID="2" presetClass="entr" presetSubtype="8"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additive="base">
                                        <p:cTn id="9" dur="500" fill="hold"/>
                                        <p:tgtEl>
                                          <p:spTgt spid="2"/>
                                        </p:tgtEl>
                                        <p:attrNameLst>
                                          <p:attrName>ppt_x</p:attrName>
                                        </p:attrNameLst>
                                      </p:cBhvr>
                                      <p:tavLst>
                                        <p:tav tm="0">
                                          <p:val>
                                            <p:strVal val="0-#ppt_w/2"/>
                                          </p:val>
                                        </p:tav>
                                        <p:tav tm="100000">
                                          <p:val>
                                            <p:strVal val="#ppt_x"/>
                                          </p:val>
                                        </p:tav>
                                      </p:tavLst>
                                    </p:anim>
                                    <p:anim calcmode="lin" valueType="num">
                                      <p:cBhvr additive="base">
                                        <p:cTn id="10" dur="500" fill="hold"/>
                                        <p:tgtEl>
                                          <p:spTgt spid="2"/>
                                        </p:tgtEl>
                                        <p:attrNameLst>
                                          <p:attrName>ppt_y</p:attrName>
                                        </p:attrNameLst>
                                      </p:cBhvr>
                                      <p:tavLst>
                                        <p:tav tm="0">
                                          <p:val>
                                            <p:strVal val="#ppt_y"/>
                                          </p:val>
                                        </p:tav>
                                        <p:tav tm="100000">
                                          <p:val>
                                            <p:strVal val="#ppt_y"/>
                                          </p:val>
                                        </p:tav>
                                      </p:tavLst>
                                    </p:anim>
                                  </p:childTnLst>
                                </p:cTn>
                              </p:par>
                              <p:par>
                                <p:cTn id="11" presetID="2" presetClass="entr" presetSubtype="8"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0-#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tmplLst>
          <p:tmpl>
            <p:tnLst>
              <p:par>
                <p:cTn presetID="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0-#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P spid="12"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Divider_White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TextBox 11"/>
          <p:cNvSpPr txBox="1"/>
          <p:nvPr/>
        </p:nvSpPr>
        <p:spPr>
          <a:xfrm>
            <a:off x="1432300" y="5385547"/>
            <a:ext cx="3344239" cy="1061829"/>
          </a:xfrm>
          <a:prstGeom prst="rect">
            <a:avLst/>
          </a:prstGeom>
          <a:noFill/>
        </p:spPr>
        <p:txBody>
          <a:bodyPr wrap="square" rtlCol="0">
            <a:spAutoFit/>
          </a:bodyPr>
          <a:lstStyle/>
          <a:p>
            <a:pPr marL="214308" indent="-214308">
              <a:lnSpc>
                <a:spcPct val="100000"/>
              </a:lnSpc>
              <a:buFont typeface="Arial" charset="0"/>
              <a:buChar char="•"/>
            </a:pPr>
            <a:r>
              <a:rPr lang="en-US" sz="1050" b="0" i="0" dirty="0" smtClean="0">
                <a:latin typeface="Roboto Regular" charset="0"/>
              </a:rPr>
              <a:t>To change this background…Go to Slide Master and </a:t>
            </a:r>
            <a:r>
              <a:rPr lang="en-US" sz="1050" b="0" i="0" baseline="0" dirty="0" smtClean="0">
                <a:latin typeface="Roboto Regular" charset="0"/>
              </a:rPr>
              <a:t>Right click then select “Format Background”</a:t>
            </a:r>
            <a:br>
              <a:rPr lang="en-US" sz="1050" b="0" i="0" baseline="0" dirty="0" smtClean="0">
                <a:latin typeface="Roboto Regular" charset="0"/>
              </a:rPr>
            </a:br>
            <a:endParaRPr lang="en-US" sz="1050" b="0" i="0" baseline="0" dirty="0" smtClean="0">
              <a:latin typeface="Roboto Regular" charset="0"/>
            </a:endParaRPr>
          </a:p>
          <a:p>
            <a:pPr marL="214308" indent="-214308">
              <a:buFont typeface="Arial" charset="0"/>
              <a:buChar char="•"/>
            </a:pPr>
            <a:r>
              <a:rPr lang="en-US" sz="1050" b="0" i="0" baseline="0" dirty="0" smtClean="0">
                <a:latin typeface="Roboto Regular" charset="0"/>
              </a:rPr>
              <a:t>Navigate to “Images/Dividers” folder included with this template &amp; select an image as replacement</a:t>
            </a:r>
            <a:endParaRPr lang="en-US" sz="1050" b="0" i="0" dirty="0">
              <a:latin typeface="Roboto Regular" charset="0"/>
            </a:endParaRPr>
          </a:p>
        </p:txBody>
      </p:sp>
      <p:sp>
        <p:nvSpPr>
          <p:cNvPr id="14" name="Right Arrow 13"/>
          <p:cNvSpPr/>
          <p:nvPr/>
        </p:nvSpPr>
        <p:spPr>
          <a:xfrm rot="16200000">
            <a:off x="487900" y="5631860"/>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9" name="Title 1"/>
          <p:cNvSpPr>
            <a:spLocks noGrp="1"/>
          </p:cNvSpPr>
          <p:nvPr>
            <p:ph type="ctrTitle" hasCustomPrompt="1"/>
          </p:nvPr>
        </p:nvSpPr>
        <p:spPr>
          <a:xfrm>
            <a:off x="5915026" y="3054909"/>
            <a:ext cx="2943225" cy="830799"/>
          </a:xfrm>
        </p:spPr>
        <p:txBody>
          <a:bodyPr anchor="b">
            <a:noAutofit/>
          </a:bodyPr>
          <a:lstStyle>
            <a:lvl1pPr algn="l">
              <a:defRPr sz="3000" b="1" baseline="0">
                <a:solidFill>
                  <a:schemeClr val="tx1"/>
                </a:solidFill>
              </a:defRPr>
            </a:lvl1pPr>
          </a:lstStyle>
          <a:p>
            <a:r>
              <a:rPr lang="en-US" dirty="0" smtClean="0"/>
              <a:t>Click to add divider title</a:t>
            </a:r>
            <a:endParaRPr lang="en-US" dirty="0"/>
          </a:p>
        </p:txBody>
      </p:sp>
      <p:sp>
        <p:nvSpPr>
          <p:cNvPr id="20" name="Subtitle 2"/>
          <p:cNvSpPr>
            <a:spLocks noGrp="1"/>
          </p:cNvSpPr>
          <p:nvPr>
            <p:ph type="subTitle" idx="1" hasCustomPrompt="1"/>
          </p:nvPr>
        </p:nvSpPr>
        <p:spPr>
          <a:xfrm>
            <a:off x="5915026" y="3881904"/>
            <a:ext cx="2940798" cy="422201"/>
          </a:xfrm>
        </p:spPr>
        <p:txBody>
          <a:bodyPr>
            <a:noAutofit/>
          </a:bodyPr>
          <a:lstStyle>
            <a:lvl1pPr marL="0" indent="0" algn="l">
              <a:buNone/>
              <a:defRPr sz="1800" b="0">
                <a:solidFill>
                  <a:schemeClr val="accent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dirty="0" smtClean="0"/>
              <a:t>Click to add subtitle</a:t>
            </a:r>
            <a:endParaRPr lang="en-US" dirty="0"/>
          </a:p>
        </p:txBody>
      </p:sp>
      <p:sp>
        <p:nvSpPr>
          <p:cNvPr id="11"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sp>
        <p:nvSpPr>
          <p:cNvPr id="7" name="TextBox 6"/>
          <p:cNvSpPr txBox="1"/>
          <p:nvPr/>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13" name="TextBox 12"/>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5" name="Right Arrow 14"/>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000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8" decel="50000" fill="hold" grpId="0" nodeType="withEffect">
                                  <p:stCondLst>
                                    <p:cond delay="0"/>
                                  </p:stCondLst>
                                  <p:childTnLst>
                                    <p:set>
                                      <p:cBhvr>
                                        <p:cTn id="10" dur="1" fill="hold">
                                          <p:stCondLst>
                                            <p:cond delay="0"/>
                                          </p:stCondLst>
                                        </p:cTn>
                                        <p:tgtEl>
                                          <p:spTgt spid="20">
                                            <p:txEl>
                                              <p:pRg st="0" end="0"/>
                                            </p:txEl>
                                          </p:spTgt>
                                        </p:tgtEl>
                                        <p:attrNameLst>
                                          <p:attrName>style.visibility</p:attrName>
                                        </p:attrNameLst>
                                      </p:cBhvr>
                                      <p:to>
                                        <p:strVal val="visible"/>
                                      </p:to>
                                    </p:set>
                                    <p:anim calcmode="lin" valueType="num">
                                      <p:cBhvr additive="base">
                                        <p:cTn id="11" dur="500" fill="hold"/>
                                        <p:tgtEl>
                                          <p:spTgt spid="20">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20">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build="p">
        <p:tmplLst>
          <p:tmpl lvl="1">
            <p:tnLst>
              <p:par>
                <p:cTn presetID="2" presetClass="entr" presetSubtype="8" decel="5000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Agenda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85750" y="259560"/>
            <a:ext cx="7334250" cy="576559"/>
          </a:xfrm>
        </p:spPr>
        <p:txBody>
          <a:bodyPr/>
          <a:lstStyle>
            <a:lvl1pPr>
              <a:defRPr b="1" baseline="0"/>
            </a:lvl1pPr>
          </a:lstStyle>
          <a:p>
            <a:r>
              <a:rPr lang="en-US" dirty="0" smtClean="0"/>
              <a:t>Click to add slide title</a:t>
            </a:r>
            <a:endParaRPr lang="en-US" dirty="0"/>
          </a:p>
        </p:txBody>
      </p:sp>
      <p:sp>
        <p:nvSpPr>
          <p:cNvPr id="7" name="Text Placeholder 6"/>
          <p:cNvSpPr>
            <a:spLocks noGrp="1"/>
          </p:cNvSpPr>
          <p:nvPr>
            <p:ph type="body" sz="quarter" idx="13" hasCustomPrompt="1"/>
          </p:nvPr>
        </p:nvSpPr>
        <p:spPr>
          <a:xfrm>
            <a:off x="285751" y="1278388"/>
            <a:ext cx="1943100" cy="3322187"/>
          </a:xfrm>
        </p:spPr>
        <p:txBody>
          <a:bodyPr>
            <a:noAutofit/>
          </a:bodyPr>
          <a:lstStyle>
            <a:lvl1pPr marL="0" indent="0" algn="r">
              <a:spcBef>
                <a:spcPts val="0"/>
              </a:spcBef>
              <a:buNone/>
              <a:defRPr lang="en-US" sz="1800" b="1" dirty="0">
                <a:solidFill>
                  <a:schemeClr val="accent1"/>
                </a:solidFill>
              </a:defRPr>
            </a:lvl1pPr>
          </a:lstStyle>
          <a:p>
            <a:pPr lvl="0"/>
            <a:r>
              <a:rPr lang="en-US" dirty="0" smtClean="0"/>
              <a:t>Click to table title</a:t>
            </a:r>
          </a:p>
        </p:txBody>
      </p:sp>
      <p:sp>
        <p:nvSpPr>
          <p:cNvPr id="11"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dirty="0" smtClean="0"/>
              <a:t>© 2016 </a:t>
            </a:r>
            <a:r>
              <a:rPr lang="en-US" dirty="0" err="1" smtClean="0"/>
              <a:t>Axway</a:t>
            </a:r>
            <a:r>
              <a:rPr lang="en-US" dirty="0" smtClean="0"/>
              <a:t>  |  CONFIDENTIAL</a:t>
            </a:r>
            <a:endParaRPr lang="en-US"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9681" y="4567255"/>
            <a:ext cx="975766" cy="436598"/>
          </a:xfrm>
          <a:prstGeom prst="rect">
            <a:avLst/>
          </a:prstGeom>
        </p:spPr>
      </p:pic>
      <p:sp>
        <p:nvSpPr>
          <p:cNvPr id="9" name="TextBox 8"/>
          <p:cNvSpPr txBox="1"/>
          <p:nvPr/>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5" name="Table Placeholder 4"/>
          <p:cNvSpPr>
            <a:spLocks noGrp="1"/>
          </p:cNvSpPr>
          <p:nvPr>
            <p:ph type="tbl" sz="quarter" idx="14" hasCustomPrompt="1"/>
          </p:nvPr>
        </p:nvSpPr>
        <p:spPr>
          <a:xfrm>
            <a:off x="2486025" y="1273517"/>
            <a:ext cx="6372225" cy="3327057"/>
          </a:xfrm>
        </p:spPr>
        <p:txBody>
          <a:bodyPr/>
          <a:lstStyle>
            <a:lvl1pPr marL="0" indent="0">
              <a:buNone/>
              <a:defRPr baseline="0"/>
            </a:lvl1pPr>
          </a:lstStyle>
          <a:p>
            <a:r>
              <a:rPr lang="en-US" dirty="0" smtClean="0"/>
              <a:t>Click table icon to customize table</a:t>
            </a:r>
            <a:endParaRPr lang="en-US" dirty="0"/>
          </a:p>
        </p:txBody>
      </p:sp>
      <p:sp>
        <p:nvSpPr>
          <p:cNvPr id="24" name="TextBox 23"/>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25" name="Right Arrow 24"/>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4" name="Rectangle 13"/>
          <p:cNvSpPr/>
          <p:nvPr userDrawn="1"/>
        </p:nvSpPr>
        <p:spPr>
          <a:xfrm>
            <a:off x="9315674" y="-1019332"/>
            <a:ext cx="2307772" cy="80027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050" dirty="0" smtClean="0">
                <a:solidFill>
                  <a:schemeClr val="bg1"/>
                </a:solidFill>
                <a:latin typeface="Roboto Regular" charset="0"/>
              </a:rPr>
              <a:t>When adding a</a:t>
            </a:r>
            <a:r>
              <a:rPr lang="en-US" sz="1050" baseline="0" dirty="0" smtClean="0">
                <a:solidFill>
                  <a:schemeClr val="bg1"/>
                </a:solidFill>
                <a:latin typeface="Roboto Regular" charset="0"/>
              </a:rPr>
              <a:t> new agenda slide from the template:</a:t>
            </a:r>
            <a:endParaRPr lang="en-US" sz="1050" dirty="0" smtClean="0">
              <a:solidFill>
                <a:schemeClr val="bg1"/>
              </a:solidFill>
              <a:latin typeface="Roboto Regular" charset="0"/>
            </a:endParaRPr>
          </a:p>
          <a:p>
            <a:endParaRPr lang="en-US" sz="1050" dirty="0" smtClean="0">
              <a:solidFill>
                <a:schemeClr val="bg1"/>
              </a:solidFill>
              <a:latin typeface="Roboto Regular" charset="0"/>
            </a:endParaRPr>
          </a:p>
          <a:p>
            <a:r>
              <a:rPr lang="en-US" sz="1050" dirty="0" smtClean="0">
                <a:solidFill>
                  <a:schemeClr val="bg1"/>
                </a:solidFill>
                <a:latin typeface="Roboto Regular" charset="0"/>
              </a:rPr>
              <a:t>Click on </a:t>
            </a:r>
            <a:r>
              <a:rPr lang="en-US" sz="1050" dirty="0">
                <a:solidFill>
                  <a:schemeClr val="bg1"/>
                </a:solidFill>
                <a:latin typeface="Roboto Regular" charset="0"/>
              </a:rPr>
              <a:t>the table </a:t>
            </a:r>
            <a:r>
              <a:rPr lang="en-US" sz="1050" dirty="0" smtClean="0">
                <a:solidFill>
                  <a:schemeClr val="bg1"/>
                </a:solidFill>
                <a:latin typeface="Roboto Regular" charset="0"/>
              </a:rPr>
              <a:t>icon</a:t>
            </a:r>
            <a:r>
              <a:rPr lang="en-US" sz="1050" baseline="0" dirty="0" smtClean="0">
                <a:solidFill>
                  <a:schemeClr val="bg1"/>
                </a:solidFill>
                <a:latin typeface="Roboto Regular" charset="0"/>
              </a:rPr>
              <a:t> </a:t>
            </a:r>
            <a:r>
              <a:rPr lang="en-US" sz="1050" dirty="0" smtClean="0">
                <a:solidFill>
                  <a:schemeClr val="bg1"/>
                </a:solidFill>
                <a:latin typeface="Roboto Regular" charset="0"/>
              </a:rPr>
              <a:t>to enter the number of</a:t>
            </a:r>
            <a:r>
              <a:rPr lang="en-US" sz="1050" baseline="0" dirty="0" smtClean="0">
                <a:solidFill>
                  <a:schemeClr val="bg1"/>
                </a:solidFill>
                <a:latin typeface="Roboto Regular" charset="0"/>
              </a:rPr>
              <a:t> columns and rows. </a:t>
            </a:r>
          </a:p>
          <a:p>
            <a:r>
              <a:rPr lang="en-US" sz="1050" i="1" baseline="0" dirty="0" smtClean="0">
                <a:solidFill>
                  <a:schemeClr val="bg1"/>
                </a:solidFill>
                <a:latin typeface="Roboto Regular" charset="0"/>
              </a:rPr>
              <a:t>(If you are using the example slide, you will need to delete the example table to see the table icon)</a:t>
            </a:r>
            <a:endParaRPr lang="en-US" sz="1050" i="1"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dirty="0" smtClean="0">
              <a:solidFill>
                <a:schemeClr val="bg1"/>
              </a:solidFill>
              <a:latin typeface="Roboto Regular" charset="0"/>
            </a:endParaRPr>
          </a:p>
          <a:p>
            <a:endParaRPr lang="en-US" sz="1050" dirty="0" smtClean="0">
              <a:solidFill>
                <a:schemeClr val="bg1"/>
              </a:solidFill>
              <a:latin typeface="Roboto Regular" charset="0"/>
            </a:endParaRPr>
          </a:p>
          <a:p>
            <a:endParaRPr lang="en-US" sz="1050" dirty="0" smtClean="0">
              <a:solidFill>
                <a:schemeClr val="bg1"/>
              </a:solidFill>
              <a:latin typeface="Roboto Regular" charset="0"/>
            </a:endParaRPr>
          </a:p>
          <a:p>
            <a:r>
              <a:rPr lang="en-US" sz="1050" dirty="0" smtClean="0">
                <a:solidFill>
                  <a:schemeClr val="bg1"/>
                </a:solidFill>
                <a:latin typeface="Roboto Regular" charset="0"/>
              </a:rPr>
              <a:t>To style the grid</a:t>
            </a:r>
            <a:r>
              <a:rPr lang="en-US" sz="1050" baseline="0" dirty="0" smtClean="0">
                <a:solidFill>
                  <a:schemeClr val="bg1"/>
                </a:solidFill>
                <a:latin typeface="Roboto Regular" charset="0"/>
              </a:rPr>
              <a:t> properly, select the Table Design Tab and select the first option for “Best Match for Theme”   </a:t>
            </a: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baseline="0" dirty="0" smtClean="0">
              <a:solidFill>
                <a:schemeClr val="bg1"/>
              </a:solidFill>
              <a:latin typeface="Roboto Regular" charset="0"/>
            </a:endParaRPr>
          </a:p>
          <a:p>
            <a:endParaRPr lang="en-US" sz="1050" dirty="0" smtClean="0">
              <a:solidFill>
                <a:schemeClr val="bg1"/>
              </a:solidFill>
              <a:latin typeface="Roboto Regular" charset="0"/>
            </a:endParaRPr>
          </a:p>
          <a:p>
            <a:endParaRPr lang="en-US" sz="1050" dirty="0" smtClean="0">
              <a:solidFill>
                <a:schemeClr val="bg1"/>
              </a:solidFill>
              <a:latin typeface="Roboto Regular" charset="0"/>
            </a:endParaRPr>
          </a:p>
          <a:p>
            <a:r>
              <a:rPr lang="en-US" sz="1050" dirty="0" smtClean="0">
                <a:solidFill>
                  <a:schemeClr val="bg1"/>
                </a:solidFill>
                <a:latin typeface="Roboto Regular" charset="0"/>
              </a:rPr>
              <a:t>Then click</a:t>
            </a:r>
            <a:r>
              <a:rPr lang="en-US" sz="1050" baseline="0" dirty="0" smtClean="0">
                <a:solidFill>
                  <a:schemeClr val="bg1"/>
                </a:solidFill>
                <a:latin typeface="Roboto Regular" charset="0"/>
              </a:rPr>
              <a:t> on Borders and select “Inside Horizontal Border” which will automatically select “Inside Borders” </a:t>
            </a:r>
            <a:endParaRPr lang="en-US" sz="1050" dirty="0">
              <a:solidFill>
                <a:schemeClr val="bg1"/>
              </a:solidFill>
              <a:latin typeface="Roboto Regular" charset="0"/>
            </a:endParaRPr>
          </a:p>
          <a:p>
            <a:endParaRPr lang="en-US" sz="1050" dirty="0">
              <a:solidFill>
                <a:schemeClr val="bg1"/>
              </a:solidFill>
              <a:latin typeface="Roboto Regular" charset="0"/>
            </a:endParaRPr>
          </a:p>
        </p:txBody>
      </p:sp>
      <p:pic>
        <p:nvPicPr>
          <p:cNvPr id="17" name="Picture 1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410288" y="422888"/>
            <a:ext cx="1552337" cy="1074695"/>
          </a:xfrm>
          <a:prstGeom prst="rect">
            <a:avLst/>
          </a:prstGeom>
        </p:spPr>
      </p:pic>
      <p:pic>
        <p:nvPicPr>
          <p:cNvPr id="18" name="Picture 1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9396215" y="2455666"/>
            <a:ext cx="2475840" cy="939112"/>
          </a:xfrm>
          <a:prstGeom prst="rect">
            <a:avLst/>
          </a:prstGeom>
        </p:spPr>
      </p:pic>
      <p:pic>
        <p:nvPicPr>
          <p:cNvPr id="19" name="Picture 18"/>
          <p:cNvPicPr>
            <a:picLocks noChangeAspect="1"/>
          </p:cNvPicPr>
          <p:nvPr userDrawn="1"/>
        </p:nvPicPr>
        <p:blipFill rotWithShape="1">
          <a:blip r:embed="rId6">
            <a:extLst>
              <a:ext uri="{28A0092B-C50C-407E-A947-70E740481C1C}">
                <a14:useLocalDpi xmlns:a14="http://schemas.microsoft.com/office/drawing/2010/main" val="0"/>
              </a:ext>
            </a:extLst>
          </a:blip>
          <a:srcRect l="9959" t="4471" r="10991" b="3037"/>
          <a:stretch/>
        </p:blipFill>
        <p:spPr>
          <a:xfrm>
            <a:off x="9496769" y="4406069"/>
            <a:ext cx="1596453" cy="2510853"/>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4_Gradi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85750" y="257175"/>
            <a:ext cx="6343650" cy="499222"/>
          </a:xfrm>
        </p:spPr>
        <p:txBody>
          <a:bodyPr/>
          <a:lstStyle>
            <a:lvl1pPr algn="l">
              <a:defRPr b="1">
                <a:solidFill>
                  <a:schemeClr val="bg1"/>
                </a:solidFill>
              </a:defRPr>
            </a:lvl1pPr>
          </a:lstStyle>
          <a:p>
            <a:r>
              <a:rPr lang="en-US" dirty="0" smtClean="0"/>
              <a:t>Click to add slide title</a:t>
            </a:r>
            <a:endParaRPr lang="en-US" dirty="0"/>
          </a:p>
        </p:txBody>
      </p:sp>
      <p:sp>
        <p:nvSpPr>
          <p:cNvPr id="5" name="TextBox 4"/>
          <p:cNvSpPr txBox="1"/>
          <p:nvPr/>
        </p:nvSpPr>
        <p:spPr>
          <a:xfrm>
            <a:off x="6414435" y="5385548"/>
            <a:ext cx="3297976" cy="1223412"/>
          </a:xfrm>
          <a:prstGeom prst="rect">
            <a:avLst/>
          </a:prstGeom>
          <a:noFill/>
        </p:spPr>
        <p:txBody>
          <a:bodyPr wrap="square" rtlCol="0">
            <a:spAutoFit/>
          </a:bodyPr>
          <a:lstStyle/>
          <a:p>
            <a:pPr marL="214308" indent="-214308">
              <a:lnSpc>
                <a:spcPct val="100000"/>
              </a:lnSpc>
              <a:buFont typeface="Arial" charset="0"/>
              <a:buChar char="•"/>
            </a:pPr>
            <a:r>
              <a:rPr lang="en-US" sz="1050" b="0" i="0" dirty="0" smtClean="0">
                <a:latin typeface="Roboto Regular" charset="0"/>
              </a:rPr>
              <a:t>To change this background…Go to Slide Master and </a:t>
            </a:r>
            <a:r>
              <a:rPr lang="en-US" sz="1050" b="0" i="0" baseline="0" dirty="0" smtClean="0">
                <a:latin typeface="Roboto Regular" charset="0"/>
              </a:rPr>
              <a:t>Right click then select “Format Background”</a:t>
            </a:r>
            <a:br>
              <a:rPr lang="en-US" sz="1050" b="0" i="0" baseline="0" dirty="0" smtClean="0">
                <a:latin typeface="Roboto Regular" charset="0"/>
              </a:rPr>
            </a:br>
            <a:endParaRPr lang="en-US" sz="1050" b="0" i="0" baseline="0" dirty="0" smtClean="0">
              <a:latin typeface="Roboto Regular" charset="0"/>
            </a:endParaRPr>
          </a:p>
          <a:p>
            <a:pPr marL="214308" indent="-214308">
              <a:buFont typeface="Arial" charset="0"/>
              <a:buChar char="•"/>
            </a:pPr>
            <a:r>
              <a:rPr lang="en-US" sz="1050" b="0" i="0" baseline="0" dirty="0" smtClean="0">
                <a:latin typeface="Roboto Regular" charset="0"/>
              </a:rPr>
              <a:t>Navigate to “Images/Dividers” folder included with this template &amp; select an image as replacement</a:t>
            </a:r>
            <a:endParaRPr lang="en-US" sz="1050" b="0" i="0" dirty="0">
              <a:latin typeface="Roboto Regular" charset="0"/>
            </a:endParaRPr>
          </a:p>
        </p:txBody>
      </p:sp>
      <p:sp>
        <p:nvSpPr>
          <p:cNvPr id="6" name="Right Arrow 5"/>
          <p:cNvSpPr/>
          <p:nvPr/>
        </p:nvSpPr>
        <p:spPr>
          <a:xfrm rot="16200000">
            <a:off x="5470036" y="5631860"/>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9"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bg1"/>
                </a:solidFill>
              </a:defRPr>
            </a:lvl1pPr>
          </a:lstStyle>
          <a:p>
            <a:pPr algn="r"/>
            <a:r>
              <a:rPr lang="en-US" smtClean="0"/>
              <a:t>© 2016 Axway  |  CONFIDENTIAL</a:t>
            </a:r>
            <a:endParaRPr lang="en-US" dirty="0"/>
          </a:p>
        </p:txBody>
      </p:sp>
      <p:sp>
        <p:nvSpPr>
          <p:cNvPr id="7" name="TextBox 6"/>
          <p:cNvSpPr txBox="1"/>
          <p:nvPr/>
        </p:nvSpPr>
        <p:spPr>
          <a:xfrm>
            <a:off x="8678801" y="4772834"/>
            <a:ext cx="371475" cy="230832"/>
          </a:xfrm>
          <a:prstGeom prst="rect">
            <a:avLst/>
          </a:prstGeom>
          <a:noFill/>
        </p:spPr>
        <p:txBody>
          <a:bodyPr wrap="square" rtlCol="0" anchor="ctr">
            <a:spAutoFit/>
          </a:bodyPr>
          <a:lstStyle/>
          <a:p>
            <a:pPr algn="ctr"/>
            <a:fld id="{4A48367D-02F4-D54D-B033-A4AA430CFB02}" type="slidenum">
              <a:rPr lang="en-US" sz="900" smtClean="0">
                <a:solidFill>
                  <a:schemeClr val="bg1"/>
                </a:solidFill>
                <a:latin typeface="Roboto"/>
              </a:rPr>
              <a:pPr algn="ctr"/>
              <a:t>‹#›</a:t>
            </a:fld>
            <a:endParaRPr lang="en-US" sz="900" dirty="0">
              <a:solidFill>
                <a:schemeClr val="bg1"/>
              </a:solidFill>
              <a:latin typeface="Roboto"/>
            </a:endParaRPr>
          </a:p>
        </p:txBody>
      </p:sp>
      <p:sp>
        <p:nvSpPr>
          <p:cNvPr id="15" name="TextBox 14"/>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6" name="Right Arrow 15"/>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39274" y="4554708"/>
            <a:ext cx="1027395" cy="459699"/>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3_Title and Content_LOG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85751" y="259559"/>
            <a:ext cx="7134225" cy="547266"/>
          </a:xfrm>
          <a:ln>
            <a:solidFill>
              <a:schemeClr val="bg1"/>
            </a:solidFill>
          </a:ln>
        </p:spPr>
        <p:txBody>
          <a:bodyPr anchor="t"/>
          <a:lstStyle>
            <a:lvl1pPr>
              <a:defRPr b="1"/>
            </a:lvl1pPr>
          </a:lstStyle>
          <a:p>
            <a:r>
              <a:rPr lang="en-US" dirty="0" smtClean="0"/>
              <a:t>Click to add slide title</a:t>
            </a:r>
            <a:endParaRPr lang="en-US" dirty="0"/>
          </a:p>
        </p:txBody>
      </p:sp>
      <p:sp>
        <p:nvSpPr>
          <p:cNvPr id="3" name="Content Placeholder 2"/>
          <p:cNvSpPr>
            <a:spLocks noGrp="1"/>
          </p:cNvSpPr>
          <p:nvPr>
            <p:ph idx="1" hasCustomPrompt="1"/>
          </p:nvPr>
        </p:nvSpPr>
        <p:spPr/>
        <p:txBody>
          <a:bodyPr/>
          <a:lstStyle>
            <a:lvl1pPr marL="0" indent="0">
              <a:buNone/>
              <a:defRPr/>
            </a:lvl1pPr>
            <a:lvl2pPr marL="342891" indent="0">
              <a:buNone/>
              <a:defRPr/>
            </a:lvl2pPr>
            <a:lvl3pPr marL="685782" indent="0">
              <a:buNone/>
              <a:defRPr/>
            </a:lvl3pPr>
            <a:lvl4pPr marL="1028674" indent="0">
              <a:buNone/>
              <a:defRPr/>
            </a:lvl4pPr>
            <a:lvl5pPr marL="1371566" indent="0">
              <a:buNone/>
              <a:defRPr/>
            </a:lvl5pPr>
          </a:lstStyle>
          <a:p>
            <a:pPr lvl="0"/>
            <a:r>
              <a:rPr lang="en-US" dirty="0" smtClean="0"/>
              <a:t>Click to add content</a:t>
            </a:r>
            <a:endParaRPr lang="en-US" dirty="0"/>
          </a:p>
        </p:txBody>
      </p:sp>
      <p:sp>
        <p:nvSpPr>
          <p:cNvPr id="12"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lgn="r"/>
            <a:r>
              <a:rPr lang="en-US" smtClean="0"/>
              <a:t>© 2016 Axway  |  CONFIDENTIAL</a:t>
            </a:r>
            <a:endParaRPr lang="en-US" dirty="0"/>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49681" y="4567255"/>
            <a:ext cx="975766" cy="436598"/>
          </a:xfrm>
          <a:prstGeom prst="rect">
            <a:avLst/>
          </a:prstGeom>
        </p:spPr>
      </p:pic>
      <p:sp>
        <p:nvSpPr>
          <p:cNvPr id="8" name="TextBox 7"/>
          <p:cNvSpPr txBox="1"/>
          <p:nvPr userDrawn="1"/>
        </p:nvSpPr>
        <p:spPr>
          <a:xfrm>
            <a:off x="8677898" y="4772834"/>
            <a:ext cx="371475" cy="230832"/>
          </a:xfrm>
          <a:prstGeom prst="rect">
            <a:avLst/>
          </a:prstGeom>
          <a:noFill/>
        </p:spPr>
        <p:txBody>
          <a:bodyPr wrap="square" rtlCol="0" anchor="ctr">
            <a:spAutoFit/>
          </a:bodyPr>
          <a:lstStyle/>
          <a:p>
            <a:pPr algn="ctr"/>
            <a:fld id="{4A48367D-02F4-D54D-B033-A4AA430CFB02}" type="slidenum">
              <a:rPr lang="en-US" sz="900" smtClean="0">
                <a:latin typeface="+mj-lt"/>
              </a:rPr>
              <a:pPr algn="ctr"/>
              <a:t>‹#›</a:t>
            </a:fld>
            <a:endParaRPr lang="en-US" sz="900" dirty="0">
              <a:latin typeface="+mj-lt"/>
            </a:endParaRPr>
          </a:p>
        </p:txBody>
      </p:sp>
      <p:sp>
        <p:nvSpPr>
          <p:cNvPr id="10" name="TextBox 9"/>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1" name="Right Arrow 10"/>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3" name="Rectangle 12"/>
          <p:cNvSpPr/>
          <p:nvPr userDrawn="1"/>
        </p:nvSpPr>
        <p:spPr>
          <a:xfrm>
            <a:off x="9260480" y="1647566"/>
            <a:ext cx="2307772" cy="7496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050" dirty="0" smtClean="0">
                <a:solidFill>
                  <a:schemeClr val="bg1"/>
                </a:solidFill>
                <a:latin typeface="Roboto Regular" charset="0"/>
              </a:rPr>
              <a:t>Please do not exceed more</a:t>
            </a:r>
            <a:r>
              <a:rPr lang="en-US" sz="1050" baseline="0" dirty="0" smtClean="0">
                <a:solidFill>
                  <a:schemeClr val="bg1"/>
                </a:solidFill>
                <a:latin typeface="Roboto Regular" charset="0"/>
              </a:rPr>
              <a:t> than 120 words on one slide. If you have over 120 words, please break the content into multiple slides.</a:t>
            </a:r>
            <a:endParaRPr lang="en-US" sz="1050" dirty="0">
              <a:solidFill>
                <a:schemeClr val="bg1"/>
              </a:solidFill>
              <a:latin typeface="Roboto Regular" charset="0"/>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meline_Star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Oval 8">
            <a:hlinkClick r:id="" action="ppaction://noaction"/>
          </p:cNvPr>
          <p:cNvSpPr/>
          <p:nvPr/>
        </p:nvSpPr>
        <p:spPr>
          <a:xfrm>
            <a:off x="4368167" y="2847857"/>
            <a:ext cx="407669" cy="407669"/>
          </a:xfrm>
          <a:prstGeom prst="ellips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cxnSp>
        <p:nvCxnSpPr>
          <p:cNvPr id="10" name="Straight Connector 9"/>
          <p:cNvCxnSpPr/>
          <p:nvPr/>
        </p:nvCxnSpPr>
        <p:spPr>
          <a:xfrm flipH="1" flipV="1">
            <a:off x="4572002" y="3268981"/>
            <a:ext cx="1" cy="2656496"/>
          </a:xfrm>
          <a:prstGeom prst="lin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16"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bg1"/>
                </a:solidFill>
              </a:defRPr>
            </a:lvl1pPr>
          </a:lstStyle>
          <a:p>
            <a:pPr algn="r"/>
            <a:r>
              <a:rPr lang="en-US" smtClean="0">
                <a:latin typeface="Roboto"/>
              </a:rPr>
              <a:t>© 2016 Axway  |  CONFIDENTIAL</a:t>
            </a:r>
            <a:endParaRPr lang="en-US" dirty="0">
              <a:latin typeface="Roboto"/>
            </a:endParaRPr>
          </a:p>
        </p:txBody>
      </p:sp>
      <p:sp>
        <p:nvSpPr>
          <p:cNvPr id="5" name="TextBox 4"/>
          <p:cNvSpPr txBox="1"/>
          <p:nvPr/>
        </p:nvSpPr>
        <p:spPr>
          <a:xfrm>
            <a:off x="8674868" y="4773623"/>
            <a:ext cx="371475" cy="230832"/>
          </a:xfrm>
          <a:prstGeom prst="rect">
            <a:avLst/>
          </a:prstGeom>
          <a:noFill/>
        </p:spPr>
        <p:txBody>
          <a:bodyPr wrap="square" rtlCol="0" anchor="ctr">
            <a:spAutoFit/>
          </a:bodyPr>
          <a:lstStyle/>
          <a:p>
            <a:pPr algn="ctr"/>
            <a:fld id="{4A48367D-02F4-D54D-B033-A4AA430CFB02}" type="slidenum">
              <a:rPr lang="en-US" sz="900" smtClean="0">
                <a:solidFill>
                  <a:schemeClr val="bg1"/>
                </a:solidFill>
                <a:latin typeface="Roboto"/>
              </a:rPr>
              <a:pPr algn="ctr"/>
              <a:t>‹#›</a:t>
            </a:fld>
            <a:endParaRPr lang="en-US" sz="900" dirty="0">
              <a:solidFill>
                <a:schemeClr val="bg1"/>
              </a:solidFill>
              <a:latin typeface="Roboto"/>
            </a:endParaRPr>
          </a:p>
        </p:txBody>
      </p:sp>
      <p:sp>
        <p:nvSpPr>
          <p:cNvPr id="6" name="Oval 5">
            <a:hlinkClick r:id="" action="ppaction://noaction"/>
          </p:cNvPr>
          <p:cNvSpPr/>
          <p:nvPr userDrawn="1"/>
        </p:nvSpPr>
        <p:spPr>
          <a:xfrm>
            <a:off x="4368167" y="2847857"/>
            <a:ext cx="407669" cy="407669"/>
          </a:xfrm>
          <a:prstGeom prst="ellips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cxnSp>
        <p:nvCxnSpPr>
          <p:cNvPr id="7" name="Straight Connector 6"/>
          <p:cNvCxnSpPr/>
          <p:nvPr userDrawn="1"/>
        </p:nvCxnSpPr>
        <p:spPr>
          <a:xfrm flipH="1" flipV="1">
            <a:off x="4572002" y="3268981"/>
            <a:ext cx="1" cy="2656496"/>
          </a:xfrm>
          <a:prstGeom prst="lin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11" name="TextBox 10"/>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2" name="Right Arrow 11"/>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pic>
        <p:nvPicPr>
          <p:cNvPr id="13" name="Picture 1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39274" y="4554708"/>
            <a:ext cx="1027395" cy="459699"/>
          </a:xfrm>
          <a:prstGeom prst="rect">
            <a:avLst/>
          </a:prstGeom>
        </p:spPr>
      </p:pic>
      <p:sp>
        <p:nvSpPr>
          <p:cNvPr id="14" name="Title 1"/>
          <p:cNvSpPr>
            <a:spLocks noGrp="1"/>
          </p:cNvSpPr>
          <p:nvPr>
            <p:ph type="title" hasCustomPrompt="1"/>
          </p:nvPr>
        </p:nvSpPr>
        <p:spPr>
          <a:xfrm>
            <a:off x="0" y="414571"/>
            <a:ext cx="9144000" cy="499828"/>
          </a:xfrm>
        </p:spPr>
        <p:txBody>
          <a:bodyPr/>
          <a:lstStyle>
            <a:lvl1pPr algn="ctr">
              <a:defRPr b="1">
                <a:solidFill>
                  <a:schemeClr val="bg1"/>
                </a:solidFill>
              </a:defRPr>
            </a:lvl1pPr>
          </a:lstStyle>
          <a:p>
            <a:r>
              <a:rPr lang="en-US" dirty="0" smtClean="0"/>
              <a:t>Click to add slide title</a:t>
            </a:r>
            <a:endParaRPr lang="en-US" dirty="0"/>
          </a:p>
        </p:txBody>
      </p:sp>
      <p:sp>
        <p:nvSpPr>
          <p:cNvPr id="8" name="Content Placeholder 7"/>
          <p:cNvSpPr>
            <a:spLocks noGrp="1"/>
          </p:cNvSpPr>
          <p:nvPr>
            <p:ph sz="quarter" idx="10" hasCustomPrompt="1"/>
          </p:nvPr>
        </p:nvSpPr>
        <p:spPr>
          <a:xfrm>
            <a:off x="1177247" y="2233614"/>
            <a:ext cx="2158064" cy="367180"/>
          </a:xfrm>
        </p:spPr>
        <p:txBody>
          <a:bodyPr/>
          <a:lstStyle>
            <a:lvl1pPr marL="0" indent="0">
              <a:buFontTx/>
              <a:buNone/>
              <a:defRPr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add content</a:t>
            </a:r>
          </a:p>
        </p:txBody>
      </p:sp>
      <p:sp>
        <p:nvSpPr>
          <p:cNvPr id="15" name="Content Placeholder 7"/>
          <p:cNvSpPr>
            <a:spLocks noGrp="1"/>
          </p:cNvSpPr>
          <p:nvPr>
            <p:ph sz="quarter" idx="12" hasCustomPrompt="1"/>
          </p:nvPr>
        </p:nvSpPr>
        <p:spPr>
          <a:xfrm>
            <a:off x="1177247" y="2608369"/>
            <a:ext cx="2158064" cy="1296571"/>
          </a:xfrm>
        </p:spPr>
        <p:txBody>
          <a:bodyPr>
            <a:normAutofit/>
          </a:bodyPr>
          <a:lstStyle>
            <a:lvl1pPr marL="285750" indent="-285750">
              <a:buClr>
                <a:schemeClr val="bg1"/>
              </a:buClr>
              <a:buFont typeface="Arial" charset="0"/>
              <a:buChar char="•"/>
              <a:defRPr sz="12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bullet list</a:t>
            </a:r>
          </a:p>
        </p:txBody>
      </p:sp>
      <p:sp>
        <p:nvSpPr>
          <p:cNvPr id="17" name="Content Placeholder 7"/>
          <p:cNvSpPr>
            <a:spLocks noGrp="1"/>
          </p:cNvSpPr>
          <p:nvPr>
            <p:ph sz="quarter" idx="13" hasCustomPrompt="1"/>
          </p:nvPr>
        </p:nvSpPr>
        <p:spPr>
          <a:xfrm>
            <a:off x="6109010" y="2233614"/>
            <a:ext cx="2158064" cy="367180"/>
          </a:xfrm>
        </p:spPr>
        <p:txBody>
          <a:bodyPr/>
          <a:lstStyle>
            <a:lvl1pPr marL="0" indent="0">
              <a:buFontTx/>
              <a:buNone/>
              <a:defRPr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add content</a:t>
            </a:r>
          </a:p>
        </p:txBody>
      </p:sp>
      <p:sp>
        <p:nvSpPr>
          <p:cNvPr id="18" name="Content Placeholder 7"/>
          <p:cNvSpPr>
            <a:spLocks noGrp="1"/>
          </p:cNvSpPr>
          <p:nvPr>
            <p:ph sz="quarter" idx="14" hasCustomPrompt="1"/>
          </p:nvPr>
        </p:nvSpPr>
        <p:spPr>
          <a:xfrm>
            <a:off x="6109010" y="2608369"/>
            <a:ext cx="2158064" cy="1296571"/>
          </a:xfrm>
        </p:spPr>
        <p:txBody>
          <a:bodyPr>
            <a:normAutofit/>
          </a:bodyPr>
          <a:lstStyle>
            <a:lvl1pPr marL="285750" indent="-285750">
              <a:buClr>
                <a:schemeClr val="bg1"/>
              </a:buClr>
              <a:buFont typeface="Arial" charset="0"/>
              <a:buChar char="•"/>
              <a:defRPr sz="12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bullet list</a:t>
            </a:r>
          </a:p>
        </p:txBody>
      </p:sp>
    </p:spTree>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1" nodeType="with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anim calcmode="lin" valueType="num">
                                      <p:cBhvr additive="base">
                                        <p:cTn id="15"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8">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1" nodeType="withEffect">
                                  <p:stCondLst>
                                    <p:cond delay="0"/>
                                  </p:stCondLst>
                                  <p:childTnLst>
                                    <p:set>
                                      <p:cBhvr>
                                        <p:cTn id="18" dur="1" fill="hold">
                                          <p:stCondLst>
                                            <p:cond delay="0"/>
                                          </p:stCondLst>
                                        </p:cTn>
                                        <p:tgtEl>
                                          <p:spTgt spid="17">
                                            <p:txEl>
                                              <p:pRg st="0" end="0"/>
                                            </p:txEl>
                                          </p:spTgt>
                                        </p:tgtEl>
                                        <p:attrNameLst>
                                          <p:attrName>style.visibility</p:attrName>
                                        </p:attrNameLst>
                                      </p:cBhvr>
                                      <p:to>
                                        <p:strVal val="visible"/>
                                      </p:to>
                                    </p:set>
                                    <p:anim calcmode="lin" valueType="num">
                                      <p:cBhvr additive="base">
                                        <p:cTn id="19"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2" presetClass="entr" presetSubtype="8" fill="hold" nodeType="with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0-#ppt_w/2"/>
                          </p:val>
                        </p:tav>
                        <p:tav tm="100000">
                          <p:val>
                            <p:strVal val="#ppt_x"/>
                          </p:val>
                        </p:tav>
                      </p:tavLst>
                    </p:anim>
                    <p:anim calcmode="lin" valueType="num">
                      <p:cBhvr additive="base">
                        <p:cTn dur="500" fill="hold"/>
                        <p:tgtEl>
                          <p:spTgt spid="8"/>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0-#ppt_w/2"/>
                          </p:val>
                        </p:tav>
                        <p:tav tm="100000">
                          <p:val>
                            <p:strVal val="#ppt_x"/>
                          </p:val>
                        </p:tav>
                      </p:tavLst>
                    </p:anim>
                    <p:anim calcmode="lin" valueType="num">
                      <p:cBhvr additive="base">
                        <p:cTn dur="500" fill="hold"/>
                        <p:tgtEl>
                          <p:spTgt spid="8"/>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0-#ppt_w/2"/>
                          </p:val>
                        </p:tav>
                        <p:tav tm="100000">
                          <p:val>
                            <p:strVal val="#ppt_x"/>
                          </p:val>
                        </p:tav>
                      </p:tavLst>
                    </p:anim>
                    <p:anim calcmode="lin" valueType="num">
                      <p:cBhvr additive="base">
                        <p:cTn dur="500" fill="hold"/>
                        <p:tgtEl>
                          <p:spTgt spid="8"/>
                        </p:tgtEl>
                        <p:attrNameLst>
                          <p:attrName>ppt_y</p:attrName>
                        </p:attrNameLst>
                      </p:cBhvr>
                      <p:tavLst>
                        <p:tav tm="0">
                          <p:val>
                            <p:strVal val="#ppt_y"/>
                          </p:val>
                        </p:tav>
                        <p:tav tm="100000">
                          <p:val>
                            <p:strVal val="#ppt_y"/>
                          </p:val>
                        </p:tav>
                      </p:tavLst>
                    </p:anim>
                  </p:childTnLst>
                </p:cTn>
              </p:par>
            </p:tnLst>
          </p:tmpl>
          <p:tmpl lvl="4">
            <p:tnLst>
              <p:par>
                <p:cTn presetID="2" presetClass="entr" presetSubtype="8" fill="hold" nodeType="with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0-#ppt_w/2"/>
                          </p:val>
                        </p:tav>
                        <p:tav tm="100000">
                          <p:val>
                            <p:strVal val="#ppt_x"/>
                          </p:val>
                        </p:tav>
                      </p:tavLst>
                    </p:anim>
                    <p:anim calcmode="lin" valueType="num">
                      <p:cBhvr additive="base">
                        <p:cTn dur="500" fill="hold"/>
                        <p:tgtEl>
                          <p:spTgt spid="8"/>
                        </p:tgtEl>
                        <p:attrNameLst>
                          <p:attrName>ppt_y</p:attrName>
                        </p:attrNameLst>
                      </p:cBhvr>
                      <p:tavLst>
                        <p:tav tm="0">
                          <p:val>
                            <p:strVal val="#ppt_y"/>
                          </p:val>
                        </p:tav>
                        <p:tav tm="100000">
                          <p:val>
                            <p:strVal val="#ppt_y"/>
                          </p:val>
                        </p:tav>
                      </p:tavLst>
                    </p:anim>
                  </p:childTnLst>
                </p:cTn>
              </p:par>
            </p:tnLst>
          </p:tmpl>
          <p:tmpl lvl="5">
            <p:tnLst>
              <p:par>
                <p:cTn presetID="2" presetClass="entr" presetSubtype="8" fill="hold" nodeType="withEffect">
                  <p:stCondLst>
                    <p:cond delay="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0-#ppt_w/2"/>
                          </p:val>
                        </p:tav>
                        <p:tav tm="100000">
                          <p:val>
                            <p:strVal val="#ppt_x"/>
                          </p:val>
                        </p:tav>
                      </p:tavLst>
                    </p:anim>
                    <p:anim calcmode="lin" valueType="num">
                      <p:cBhvr additive="base">
                        <p:cTn dur="500" fill="hold"/>
                        <p:tgtEl>
                          <p:spTgt spid="8"/>
                        </p:tgtEl>
                        <p:attrNameLst>
                          <p:attrName>ppt_y</p:attrName>
                        </p:attrNameLst>
                      </p:cBhvr>
                      <p:tavLst>
                        <p:tav tm="0">
                          <p:val>
                            <p:strVal val="#ppt_y"/>
                          </p:val>
                        </p:tav>
                        <p:tav tm="100000">
                          <p:val>
                            <p:strVal val="#ppt_y"/>
                          </p:val>
                        </p:tav>
                      </p:tavLst>
                    </p:anim>
                  </p:childTnLst>
                </p:cTn>
              </p:par>
            </p:tnLst>
          </p:tmpl>
        </p:tmplLst>
      </p:bldP>
      <p:bldP spid="15" grpId="0" build="p">
        <p:tmplLst>
          <p:tmpl lvl="1">
            <p:tnLst>
              <p:par>
                <p:cTn presetID="2" presetClass="entr" presetSubtype="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0-#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0-#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0-#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 lvl="4">
            <p:tnLst>
              <p:par>
                <p:cTn presetID="2" presetClass="entr" presetSubtype="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0-#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 lvl="5">
            <p:tnLst>
              <p:par>
                <p:cTn presetID="2" presetClass="entr" presetSubtype="8"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0-#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7" grpId="1" build="p">
        <p:tmplLst>
          <p:tmpl lvl="1">
            <p:tnLst>
              <p:par>
                <p:cTn presetID="2" presetClass="entr" presetSubtype="2"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18" grpId="1"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meline_Middle">
    <p:bg>
      <p:bgPr>
        <a:blipFill>
          <a:blip r:embed="rId2"/>
          <a:stretch>
            <a:fillRect/>
          </a:stretch>
        </a:blipFill>
        <a:effectLst/>
      </p:bgPr>
    </p:bg>
    <p:spTree>
      <p:nvGrpSpPr>
        <p:cNvPr id="1" name=""/>
        <p:cNvGrpSpPr/>
        <p:nvPr/>
      </p:nvGrpSpPr>
      <p:grpSpPr>
        <a:xfrm>
          <a:off x="0" y="0"/>
          <a:ext cx="0" cy="0"/>
          <a:chOff x="0" y="0"/>
          <a:chExt cx="0" cy="0"/>
        </a:xfrm>
      </p:grpSpPr>
      <p:cxnSp>
        <p:nvCxnSpPr>
          <p:cNvPr id="19" name="Straight Connector 18"/>
          <p:cNvCxnSpPr>
            <a:endCxn id="12" idx="4"/>
          </p:cNvCxnSpPr>
          <p:nvPr/>
        </p:nvCxnSpPr>
        <p:spPr>
          <a:xfrm flipH="1" flipV="1">
            <a:off x="4572001" y="2894647"/>
            <a:ext cx="2" cy="2248856"/>
          </a:xfrm>
          <a:prstGeom prst="lin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cxnSp>
        <p:nvCxnSpPr>
          <p:cNvPr id="24" name="Straight Connector 23"/>
          <p:cNvCxnSpPr>
            <a:stCxn id="12" idx="0"/>
          </p:cNvCxnSpPr>
          <p:nvPr/>
        </p:nvCxnSpPr>
        <p:spPr>
          <a:xfrm flipV="1">
            <a:off x="4572001" y="2"/>
            <a:ext cx="1" cy="2486976"/>
          </a:xfrm>
          <a:prstGeom prst="lin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12" name="Oval 11">
            <a:hlinkClick r:id="" action="ppaction://noaction"/>
          </p:cNvPr>
          <p:cNvSpPr/>
          <p:nvPr/>
        </p:nvSpPr>
        <p:spPr>
          <a:xfrm>
            <a:off x="4368167" y="2486979"/>
            <a:ext cx="407669" cy="407669"/>
          </a:xfrm>
          <a:prstGeom prst="ellips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6"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bg1"/>
                </a:solidFill>
              </a:defRPr>
            </a:lvl1pPr>
          </a:lstStyle>
          <a:p>
            <a:pPr algn="r"/>
            <a:r>
              <a:rPr lang="en-US" smtClean="0">
                <a:latin typeface="Roboto"/>
              </a:rPr>
              <a:t>© 2016 Axway  |  CONFIDENTIAL</a:t>
            </a:r>
            <a:endParaRPr lang="en-US" dirty="0">
              <a:latin typeface="Roboto"/>
            </a:endParaRPr>
          </a:p>
        </p:txBody>
      </p:sp>
      <p:sp>
        <p:nvSpPr>
          <p:cNvPr id="6" name="TextBox 5"/>
          <p:cNvSpPr txBox="1"/>
          <p:nvPr/>
        </p:nvSpPr>
        <p:spPr>
          <a:xfrm>
            <a:off x="8677277" y="4772834"/>
            <a:ext cx="371475" cy="230832"/>
          </a:xfrm>
          <a:prstGeom prst="rect">
            <a:avLst/>
          </a:prstGeom>
          <a:noFill/>
        </p:spPr>
        <p:txBody>
          <a:bodyPr wrap="square" rtlCol="0" anchor="ctr">
            <a:spAutoFit/>
          </a:bodyPr>
          <a:lstStyle/>
          <a:p>
            <a:pPr algn="ctr"/>
            <a:fld id="{4A48367D-02F4-D54D-B033-A4AA430CFB02}" type="slidenum">
              <a:rPr lang="en-US" sz="900" smtClean="0">
                <a:solidFill>
                  <a:schemeClr val="bg1"/>
                </a:solidFill>
                <a:latin typeface="Roboto"/>
              </a:rPr>
              <a:pPr algn="ctr"/>
              <a:t>‹#›</a:t>
            </a:fld>
            <a:endParaRPr lang="en-US" sz="900" dirty="0">
              <a:solidFill>
                <a:schemeClr val="bg1"/>
              </a:solidFill>
              <a:latin typeface="Roboto"/>
            </a:endParaRPr>
          </a:p>
        </p:txBody>
      </p:sp>
      <p:cxnSp>
        <p:nvCxnSpPr>
          <p:cNvPr id="7" name="Straight Connector 6"/>
          <p:cNvCxnSpPr>
            <a:endCxn id="12" idx="4"/>
          </p:cNvCxnSpPr>
          <p:nvPr userDrawn="1"/>
        </p:nvCxnSpPr>
        <p:spPr>
          <a:xfrm flipH="1" flipV="1">
            <a:off x="4572001" y="2894647"/>
            <a:ext cx="2" cy="2248856"/>
          </a:xfrm>
          <a:prstGeom prst="lin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cxnSp>
        <p:nvCxnSpPr>
          <p:cNvPr id="8" name="Straight Connector 7"/>
          <p:cNvCxnSpPr>
            <a:stCxn id="12" idx="0"/>
          </p:cNvCxnSpPr>
          <p:nvPr userDrawn="1"/>
        </p:nvCxnSpPr>
        <p:spPr>
          <a:xfrm flipV="1">
            <a:off x="4572001" y="2"/>
            <a:ext cx="1" cy="2486976"/>
          </a:xfrm>
          <a:prstGeom prst="lin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9" name="Oval 8">
            <a:hlinkClick r:id="" action="ppaction://noaction"/>
          </p:cNvPr>
          <p:cNvSpPr/>
          <p:nvPr userDrawn="1"/>
        </p:nvSpPr>
        <p:spPr>
          <a:xfrm>
            <a:off x="4368167" y="2486979"/>
            <a:ext cx="407669" cy="407669"/>
          </a:xfrm>
          <a:prstGeom prst="ellips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1" name="TextBox 10"/>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3" name="Right Arrow 12"/>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39274" y="4554708"/>
            <a:ext cx="1027395" cy="459699"/>
          </a:xfrm>
          <a:prstGeom prst="rect">
            <a:avLst/>
          </a:prstGeom>
        </p:spPr>
      </p:pic>
      <p:sp>
        <p:nvSpPr>
          <p:cNvPr id="18" name="Content Placeholder 7"/>
          <p:cNvSpPr>
            <a:spLocks noGrp="1"/>
          </p:cNvSpPr>
          <p:nvPr>
            <p:ph sz="quarter" idx="10" hasCustomPrompt="1"/>
          </p:nvPr>
        </p:nvSpPr>
        <p:spPr>
          <a:xfrm>
            <a:off x="1177247" y="2233614"/>
            <a:ext cx="2158064" cy="367180"/>
          </a:xfrm>
        </p:spPr>
        <p:txBody>
          <a:bodyPr/>
          <a:lstStyle>
            <a:lvl1pPr marL="0" indent="0">
              <a:buFontTx/>
              <a:buNone/>
              <a:defRPr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add content</a:t>
            </a:r>
          </a:p>
        </p:txBody>
      </p:sp>
      <p:sp>
        <p:nvSpPr>
          <p:cNvPr id="20" name="Content Placeholder 7"/>
          <p:cNvSpPr>
            <a:spLocks noGrp="1"/>
          </p:cNvSpPr>
          <p:nvPr>
            <p:ph sz="quarter" idx="12" hasCustomPrompt="1"/>
          </p:nvPr>
        </p:nvSpPr>
        <p:spPr>
          <a:xfrm>
            <a:off x="1177247" y="2608369"/>
            <a:ext cx="2158064" cy="1296571"/>
          </a:xfrm>
        </p:spPr>
        <p:txBody>
          <a:bodyPr>
            <a:normAutofit/>
          </a:bodyPr>
          <a:lstStyle>
            <a:lvl1pPr marL="285750" indent="-285750">
              <a:buClr>
                <a:schemeClr val="bg1"/>
              </a:buClr>
              <a:buFont typeface="Arial" charset="0"/>
              <a:buChar char="•"/>
              <a:defRPr sz="12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bullet list</a:t>
            </a:r>
          </a:p>
        </p:txBody>
      </p:sp>
      <p:sp>
        <p:nvSpPr>
          <p:cNvPr id="21" name="Content Placeholder 7"/>
          <p:cNvSpPr>
            <a:spLocks noGrp="1"/>
          </p:cNvSpPr>
          <p:nvPr>
            <p:ph sz="quarter" idx="13" hasCustomPrompt="1"/>
          </p:nvPr>
        </p:nvSpPr>
        <p:spPr>
          <a:xfrm>
            <a:off x="6109010" y="2233614"/>
            <a:ext cx="2158064" cy="367180"/>
          </a:xfrm>
        </p:spPr>
        <p:txBody>
          <a:bodyPr/>
          <a:lstStyle>
            <a:lvl1pPr marL="0" indent="0">
              <a:buFontTx/>
              <a:buNone/>
              <a:defRPr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add content</a:t>
            </a:r>
          </a:p>
        </p:txBody>
      </p:sp>
      <p:sp>
        <p:nvSpPr>
          <p:cNvPr id="22" name="Content Placeholder 7"/>
          <p:cNvSpPr>
            <a:spLocks noGrp="1"/>
          </p:cNvSpPr>
          <p:nvPr>
            <p:ph sz="quarter" idx="14" hasCustomPrompt="1"/>
          </p:nvPr>
        </p:nvSpPr>
        <p:spPr>
          <a:xfrm>
            <a:off x="6109010" y="2608369"/>
            <a:ext cx="2158064" cy="1296571"/>
          </a:xfrm>
        </p:spPr>
        <p:txBody>
          <a:bodyPr>
            <a:normAutofit/>
          </a:bodyPr>
          <a:lstStyle>
            <a:lvl1pPr marL="285750" indent="-285750">
              <a:buClr>
                <a:schemeClr val="bg1"/>
              </a:buClr>
              <a:buFont typeface="Arial" charset="0"/>
              <a:buChar char="•"/>
              <a:defRPr sz="12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bullet list</a:t>
            </a:r>
          </a:p>
        </p:txBody>
      </p:sp>
    </p:spTree>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 calcmode="lin" valueType="num">
                                      <p:cBhvr additive="base">
                                        <p:cTn id="7" dur="5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8">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xEl>
                                              <p:pRg st="0" end="0"/>
                                            </p:txEl>
                                          </p:spTgt>
                                        </p:tgtEl>
                                        <p:attrNameLst>
                                          <p:attrName>style.visibility</p:attrName>
                                        </p:attrNameLst>
                                      </p:cBhvr>
                                      <p:to>
                                        <p:strVal val="visible"/>
                                      </p:to>
                                    </p:set>
                                    <p:anim calcmode="lin" valueType="num">
                                      <p:cBhvr additive="base">
                                        <p:cTn id="11" dur="500" fill="hold"/>
                                        <p:tgtEl>
                                          <p:spTgt spid="20">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20">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2">
                                            <p:txEl>
                                              <p:pRg st="0" end="0"/>
                                            </p:txEl>
                                          </p:spTgt>
                                        </p:tgtEl>
                                        <p:attrNameLst>
                                          <p:attrName>style.visibility</p:attrName>
                                        </p:attrNameLst>
                                      </p:cBhvr>
                                      <p:to>
                                        <p:strVal val="visible"/>
                                      </p:to>
                                    </p:set>
                                    <p:anim calcmode="lin" valueType="num">
                                      <p:cBhvr additive="base">
                                        <p:cTn id="15" dur="500" fill="hold"/>
                                        <p:tgtEl>
                                          <p:spTgt spid="22">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22">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21">
                                            <p:txEl>
                                              <p:pRg st="0" end="0"/>
                                            </p:txEl>
                                          </p:spTgt>
                                        </p:tgtEl>
                                        <p:attrNameLst>
                                          <p:attrName>style.visibility</p:attrName>
                                        </p:attrNameLst>
                                      </p:cBhvr>
                                      <p:to>
                                        <p:strVal val="visible"/>
                                      </p:to>
                                    </p:set>
                                    <p:anim calcmode="lin" valueType="num">
                                      <p:cBhvr additive="base">
                                        <p:cTn id="19" dur="500" fill="hold"/>
                                        <p:tgtEl>
                                          <p:spTgt spid="21">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1">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tmplLst>
          <p:tmpl lvl="1">
            <p:tnLst>
              <p:par>
                <p:cTn presetID="2" presetClass="entr" presetSubtype="8"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0-#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0-#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0-#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4">
            <p:tnLst>
              <p:par>
                <p:cTn presetID="2" presetClass="entr" presetSubtype="8"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0-#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5">
            <p:tnLst>
              <p:par>
                <p:cTn presetID="2" presetClass="entr" presetSubtype="8"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0-#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20" grpId="0" build="p">
        <p:tmplLst>
          <p:tmpl lvl="1">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 lvl="4">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 lvl="5">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Lst>
      </p:bldP>
      <p:bldP spid="21" grpId="0" build="p">
        <p:tmplLst>
          <p:tmpl lvl="1">
            <p:tnLst>
              <p:par>
                <p:cTn presetID="2" presetClass="entr" presetSubtype="2"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1+#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22" grpId="0" build="p">
        <p:tmplLst>
          <p:tmpl lvl="1">
            <p:tnLst>
              <p:par>
                <p:cTn presetID="2" presetClass="entr" presetSubtype="2" fill="hold" nodeType="with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1+#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meline_End">
    <p:bg>
      <p:bgPr>
        <a:blipFill>
          <a:blip r:embed="rId2"/>
          <a:stretch>
            <a:fillRect/>
          </a:stretch>
        </a:blipFill>
        <a:effectLst/>
      </p:bgPr>
    </p:bg>
    <p:spTree>
      <p:nvGrpSpPr>
        <p:cNvPr id="1" name=""/>
        <p:cNvGrpSpPr/>
        <p:nvPr/>
      </p:nvGrpSpPr>
      <p:grpSpPr>
        <a:xfrm>
          <a:off x="0" y="0"/>
          <a:ext cx="0" cy="0"/>
          <a:chOff x="0" y="0"/>
          <a:chExt cx="0" cy="0"/>
        </a:xfrm>
      </p:grpSpPr>
      <p:cxnSp>
        <p:nvCxnSpPr>
          <p:cNvPr id="17" name="Straight Connector 16"/>
          <p:cNvCxnSpPr>
            <a:stCxn id="11" idx="0"/>
          </p:cNvCxnSpPr>
          <p:nvPr/>
        </p:nvCxnSpPr>
        <p:spPr>
          <a:xfrm flipV="1">
            <a:off x="4572001" y="-342900"/>
            <a:ext cx="1" cy="2829878"/>
          </a:xfrm>
          <a:prstGeom prst="lin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11" name="Oval 10">
            <a:hlinkClick r:id="" action="ppaction://noaction"/>
          </p:cNvPr>
          <p:cNvSpPr/>
          <p:nvPr/>
        </p:nvSpPr>
        <p:spPr>
          <a:xfrm>
            <a:off x="4368167" y="2486979"/>
            <a:ext cx="407669" cy="407669"/>
          </a:xfrm>
          <a:prstGeom prst="ellips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3" name="Footer Placeholder 15"/>
          <p:cNvSpPr>
            <a:spLocks noGrp="1"/>
          </p:cNvSpPr>
          <p:nvPr>
            <p:ph type="ftr" sz="quarter" idx="3"/>
          </p:nvPr>
        </p:nvSpPr>
        <p:spPr>
          <a:xfrm>
            <a:off x="5400675" y="4749404"/>
            <a:ext cx="3086100" cy="273844"/>
          </a:xfrm>
          <a:prstGeom prst="rect">
            <a:avLst/>
          </a:prstGeom>
        </p:spPr>
        <p:txBody>
          <a:bodyPr vert="horz" lIns="91440" tIns="45720" rIns="91440" bIns="45720" rtlCol="0" anchor="ctr"/>
          <a:lstStyle>
            <a:lvl1pPr algn="ctr">
              <a:defRPr sz="900">
                <a:solidFill>
                  <a:schemeClr val="bg1"/>
                </a:solidFill>
              </a:defRPr>
            </a:lvl1pPr>
          </a:lstStyle>
          <a:p>
            <a:pPr algn="r"/>
            <a:r>
              <a:rPr lang="en-US" smtClean="0"/>
              <a:t>© 2016 Axway  |  CONFIDENTIAL</a:t>
            </a:r>
            <a:endParaRPr lang="en-US" dirty="0"/>
          </a:p>
        </p:txBody>
      </p:sp>
      <p:cxnSp>
        <p:nvCxnSpPr>
          <p:cNvPr id="7" name="Straight Connector 6"/>
          <p:cNvCxnSpPr>
            <a:stCxn id="11" idx="0"/>
          </p:cNvCxnSpPr>
          <p:nvPr userDrawn="1"/>
        </p:nvCxnSpPr>
        <p:spPr>
          <a:xfrm flipV="1">
            <a:off x="4572001" y="-342900"/>
            <a:ext cx="1" cy="2829878"/>
          </a:xfrm>
          <a:prstGeom prst="lin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cxnSp>
      <p:sp>
        <p:nvSpPr>
          <p:cNvPr id="8" name="Oval 7">
            <a:hlinkClick r:id="" action="ppaction://noaction"/>
          </p:cNvPr>
          <p:cNvSpPr/>
          <p:nvPr userDrawn="1"/>
        </p:nvSpPr>
        <p:spPr>
          <a:xfrm>
            <a:off x="4368167" y="2486979"/>
            <a:ext cx="407669" cy="407669"/>
          </a:xfrm>
          <a:prstGeom prst="ellipse">
            <a:avLst/>
          </a:prstGeom>
          <a:solidFill>
            <a:srgbClr val="000000">
              <a:alpha val="0"/>
            </a:srgbClr>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2" name="TextBox 11"/>
          <p:cNvSpPr txBox="1"/>
          <p:nvPr userDrawn="1"/>
        </p:nvSpPr>
        <p:spPr>
          <a:xfrm>
            <a:off x="-1708074" y="4895849"/>
            <a:ext cx="1592744" cy="415498"/>
          </a:xfrm>
          <a:prstGeom prst="rect">
            <a:avLst/>
          </a:prstGeom>
          <a:noFill/>
        </p:spPr>
        <p:txBody>
          <a:bodyPr wrap="square" rtlCol="0">
            <a:spAutoFit/>
          </a:bodyPr>
          <a:lstStyle/>
          <a:p>
            <a:pPr marL="0" indent="0">
              <a:lnSpc>
                <a:spcPct val="100000"/>
              </a:lnSpc>
              <a:buFont typeface="Arial" charset="0"/>
              <a:buNone/>
            </a:pPr>
            <a:r>
              <a:rPr lang="en-US" sz="1050" b="0" i="0" dirty="0" smtClean="0">
                <a:latin typeface="Roboto Regular" charset="0"/>
              </a:rPr>
              <a:t>Please d</a:t>
            </a:r>
            <a:r>
              <a:rPr lang="en-US" sz="1050" b="0" i="0" baseline="0" dirty="0" smtClean="0">
                <a:latin typeface="Roboto Regular" charset="0"/>
              </a:rPr>
              <a:t>o not put copy below this guideline.</a:t>
            </a:r>
            <a:endParaRPr lang="en-US" sz="1050" b="0" i="0" dirty="0">
              <a:latin typeface="Roboto Regular" charset="0"/>
            </a:endParaRPr>
          </a:p>
        </p:txBody>
      </p:sp>
      <p:sp>
        <p:nvSpPr>
          <p:cNvPr id="14" name="Right Arrow 13"/>
          <p:cNvSpPr/>
          <p:nvPr userDrawn="1"/>
        </p:nvSpPr>
        <p:spPr>
          <a:xfrm>
            <a:off x="-1177901" y="4353392"/>
            <a:ext cx="1091876" cy="4943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Roboto Regular" charset="0"/>
            </a:endParaRPr>
          </a:p>
        </p:txBody>
      </p:sp>
      <p:sp>
        <p:nvSpPr>
          <p:cNvPr id="15" name="TextBox 14"/>
          <p:cNvSpPr txBox="1"/>
          <p:nvPr userDrawn="1"/>
        </p:nvSpPr>
        <p:spPr>
          <a:xfrm>
            <a:off x="8677277" y="4772834"/>
            <a:ext cx="371475" cy="230832"/>
          </a:xfrm>
          <a:prstGeom prst="rect">
            <a:avLst/>
          </a:prstGeom>
          <a:noFill/>
        </p:spPr>
        <p:txBody>
          <a:bodyPr wrap="square" rtlCol="0" anchor="ctr">
            <a:spAutoFit/>
          </a:bodyPr>
          <a:lstStyle/>
          <a:p>
            <a:pPr algn="ctr"/>
            <a:fld id="{4A48367D-02F4-D54D-B033-A4AA430CFB02}" type="slidenum">
              <a:rPr lang="en-US" sz="900" smtClean="0">
                <a:solidFill>
                  <a:schemeClr val="bg1"/>
                </a:solidFill>
                <a:latin typeface="Roboto"/>
              </a:rPr>
              <a:pPr algn="ctr"/>
              <a:t>‹#›</a:t>
            </a:fld>
            <a:endParaRPr lang="en-US" sz="900" dirty="0">
              <a:solidFill>
                <a:schemeClr val="bg1"/>
              </a:solidFill>
              <a:latin typeface="Roboto"/>
            </a:endParaRPr>
          </a:p>
        </p:txBody>
      </p:sp>
      <p:pic>
        <p:nvPicPr>
          <p:cNvPr id="16" name="Picture 1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39274" y="4554708"/>
            <a:ext cx="1027395" cy="459699"/>
          </a:xfrm>
          <a:prstGeom prst="rect">
            <a:avLst/>
          </a:prstGeom>
        </p:spPr>
      </p:pic>
      <p:sp>
        <p:nvSpPr>
          <p:cNvPr id="20" name="Content Placeholder 7"/>
          <p:cNvSpPr>
            <a:spLocks noGrp="1"/>
          </p:cNvSpPr>
          <p:nvPr>
            <p:ph sz="quarter" idx="10" hasCustomPrompt="1"/>
          </p:nvPr>
        </p:nvSpPr>
        <p:spPr>
          <a:xfrm>
            <a:off x="1177247" y="2233614"/>
            <a:ext cx="2158064" cy="367180"/>
          </a:xfrm>
        </p:spPr>
        <p:txBody>
          <a:bodyPr/>
          <a:lstStyle>
            <a:lvl1pPr marL="0" indent="0">
              <a:buFontTx/>
              <a:buNone/>
              <a:defRPr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add content</a:t>
            </a:r>
          </a:p>
        </p:txBody>
      </p:sp>
      <p:sp>
        <p:nvSpPr>
          <p:cNvPr id="21" name="Content Placeholder 7"/>
          <p:cNvSpPr>
            <a:spLocks noGrp="1"/>
          </p:cNvSpPr>
          <p:nvPr>
            <p:ph sz="quarter" idx="12" hasCustomPrompt="1"/>
          </p:nvPr>
        </p:nvSpPr>
        <p:spPr>
          <a:xfrm>
            <a:off x="1177247" y="2608369"/>
            <a:ext cx="2158064" cy="1296571"/>
          </a:xfrm>
        </p:spPr>
        <p:txBody>
          <a:bodyPr>
            <a:normAutofit/>
          </a:bodyPr>
          <a:lstStyle>
            <a:lvl1pPr marL="285750" indent="-285750">
              <a:buClr>
                <a:schemeClr val="bg1"/>
              </a:buClr>
              <a:buFont typeface="Arial" charset="0"/>
              <a:buChar char="•"/>
              <a:defRPr sz="12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bullet list</a:t>
            </a:r>
          </a:p>
        </p:txBody>
      </p:sp>
      <p:sp>
        <p:nvSpPr>
          <p:cNvPr id="22" name="Content Placeholder 7"/>
          <p:cNvSpPr>
            <a:spLocks noGrp="1"/>
          </p:cNvSpPr>
          <p:nvPr>
            <p:ph sz="quarter" idx="13" hasCustomPrompt="1"/>
          </p:nvPr>
        </p:nvSpPr>
        <p:spPr>
          <a:xfrm>
            <a:off x="6109010" y="2233614"/>
            <a:ext cx="2158064" cy="367180"/>
          </a:xfrm>
        </p:spPr>
        <p:txBody>
          <a:bodyPr/>
          <a:lstStyle>
            <a:lvl1pPr marL="0" indent="0">
              <a:buFontTx/>
              <a:buNone/>
              <a:defRPr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add content</a:t>
            </a:r>
          </a:p>
        </p:txBody>
      </p:sp>
      <p:sp>
        <p:nvSpPr>
          <p:cNvPr id="23" name="Content Placeholder 7"/>
          <p:cNvSpPr>
            <a:spLocks noGrp="1"/>
          </p:cNvSpPr>
          <p:nvPr>
            <p:ph sz="quarter" idx="14" hasCustomPrompt="1"/>
          </p:nvPr>
        </p:nvSpPr>
        <p:spPr>
          <a:xfrm>
            <a:off x="6109010" y="2608369"/>
            <a:ext cx="2158064" cy="1296571"/>
          </a:xfrm>
        </p:spPr>
        <p:txBody>
          <a:bodyPr>
            <a:normAutofit/>
          </a:bodyPr>
          <a:lstStyle>
            <a:lvl1pPr marL="285750" indent="-285750">
              <a:buClr>
                <a:schemeClr val="bg1"/>
              </a:buClr>
              <a:buFont typeface="Arial" charset="0"/>
              <a:buChar char="•"/>
              <a:defRPr sz="12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bullet list</a:t>
            </a:r>
          </a:p>
        </p:txBody>
      </p:sp>
    </p:spTree>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 calcmode="lin" valueType="num">
                                      <p:cBhvr additive="base">
                                        <p:cTn id="7" dur="500" fill="hold"/>
                                        <p:tgtEl>
                                          <p:spTgt spid="20">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0">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1">
                                            <p:txEl>
                                              <p:pRg st="0" end="0"/>
                                            </p:txEl>
                                          </p:spTgt>
                                        </p:tgtEl>
                                        <p:attrNameLst>
                                          <p:attrName>style.visibility</p:attrName>
                                        </p:attrNameLst>
                                      </p:cBhvr>
                                      <p:to>
                                        <p:strVal val="visible"/>
                                      </p:to>
                                    </p:set>
                                    <p:anim calcmode="lin" valueType="num">
                                      <p:cBhvr additive="base">
                                        <p:cTn id="11" dur="500" fill="hold"/>
                                        <p:tgtEl>
                                          <p:spTgt spid="21">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21">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3">
                                            <p:txEl>
                                              <p:pRg st="0" end="0"/>
                                            </p:txEl>
                                          </p:spTgt>
                                        </p:tgtEl>
                                        <p:attrNameLst>
                                          <p:attrName>style.visibility</p:attrName>
                                        </p:attrNameLst>
                                      </p:cBhvr>
                                      <p:to>
                                        <p:strVal val="visible"/>
                                      </p:to>
                                    </p:set>
                                    <p:anim calcmode="lin" valueType="num">
                                      <p:cBhvr additive="base">
                                        <p:cTn id="15" dur="500" fill="hold"/>
                                        <p:tgtEl>
                                          <p:spTgt spid="23">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23">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22">
                                            <p:txEl>
                                              <p:pRg st="0" end="0"/>
                                            </p:txEl>
                                          </p:spTgt>
                                        </p:tgtEl>
                                        <p:attrNameLst>
                                          <p:attrName>style.visibility</p:attrName>
                                        </p:attrNameLst>
                                      </p:cBhvr>
                                      <p:to>
                                        <p:strVal val="visible"/>
                                      </p:to>
                                    </p:set>
                                    <p:anim calcmode="lin" valueType="num">
                                      <p:cBhvr additive="base">
                                        <p:cTn id="19" dur="500" fill="hold"/>
                                        <p:tgtEl>
                                          <p:spTgt spid="22">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2">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tmplLst>
          <p:tmpl lvl="1">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 lvl="4">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 lvl="5">
            <p:tnLst>
              <p:par>
                <p:cTn presetID="2" presetClass="entr" presetSubtype="8"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500" fill="hold"/>
                        <p:tgtEl>
                          <p:spTgt spid="20"/>
                        </p:tgtEl>
                        <p:attrNameLst>
                          <p:attrName>ppt_x</p:attrName>
                        </p:attrNameLst>
                      </p:cBhvr>
                      <p:tavLst>
                        <p:tav tm="0">
                          <p:val>
                            <p:strVal val="0-#ppt_w/2"/>
                          </p:val>
                        </p:tav>
                        <p:tav tm="100000">
                          <p:val>
                            <p:strVal val="#ppt_x"/>
                          </p:val>
                        </p:tav>
                      </p:tavLst>
                    </p:anim>
                    <p:anim calcmode="lin" valueType="num">
                      <p:cBhvr additive="base">
                        <p:cTn dur="500" fill="hold"/>
                        <p:tgtEl>
                          <p:spTgt spid="20"/>
                        </p:tgtEl>
                        <p:attrNameLst>
                          <p:attrName>ppt_y</p:attrName>
                        </p:attrNameLst>
                      </p:cBhvr>
                      <p:tavLst>
                        <p:tav tm="0">
                          <p:val>
                            <p:strVal val="#ppt_y"/>
                          </p:val>
                        </p:tav>
                        <p:tav tm="100000">
                          <p:val>
                            <p:strVal val="#ppt_y"/>
                          </p:val>
                        </p:tav>
                      </p:tavLst>
                    </p:anim>
                  </p:childTnLst>
                </p:cTn>
              </p:par>
            </p:tnLst>
          </p:tmpl>
        </p:tmplLst>
      </p:bldP>
      <p:bldP spid="21" grpId="0" build="p">
        <p:tmplLst>
          <p:tmpl lvl="1">
            <p:tnLst>
              <p:par>
                <p:cTn presetID="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 lvl="4">
            <p:tnLst>
              <p:par>
                <p:cTn presetID="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 lvl="5">
            <p:tnLst>
              <p:par>
                <p:cTn presetID="2" presetClass="entr" presetSubtype="8"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500" fill="hold"/>
                        <p:tgtEl>
                          <p:spTgt spid="21"/>
                        </p:tgtEl>
                        <p:attrNameLst>
                          <p:attrName>ppt_x</p:attrName>
                        </p:attrNameLst>
                      </p:cBhvr>
                      <p:tavLst>
                        <p:tav tm="0">
                          <p:val>
                            <p:strVal val="0-#ppt_w/2"/>
                          </p:val>
                        </p:tav>
                        <p:tav tm="100000">
                          <p:val>
                            <p:strVal val="#ppt_x"/>
                          </p:val>
                        </p:tav>
                      </p:tavLst>
                    </p:anim>
                    <p:anim calcmode="lin" valueType="num">
                      <p:cBhvr additive="base">
                        <p:cTn dur="500" fill="hold"/>
                        <p:tgtEl>
                          <p:spTgt spid="21"/>
                        </p:tgtEl>
                        <p:attrNameLst>
                          <p:attrName>ppt_y</p:attrName>
                        </p:attrNameLst>
                      </p:cBhvr>
                      <p:tavLst>
                        <p:tav tm="0">
                          <p:val>
                            <p:strVal val="#ppt_y"/>
                          </p:val>
                        </p:tav>
                        <p:tav tm="100000">
                          <p:val>
                            <p:strVal val="#ppt_y"/>
                          </p:val>
                        </p:tav>
                      </p:tavLst>
                    </p:anim>
                  </p:childTnLst>
                </p:cTn>
              </p:par>
            </p:tnLst>
          </p:tmpl>
        </p:tmplLst>
      </p:bldP>
      <p:bldP spid="22" grpId="0" build="p">
        <p:tmplLst>
          <p:tmpl lvl="1">
            <p:tnLst>
              <p:par>
                <p:cTn presetID="2" presetClass="entr" presetSubtype="2" fill="hold" nodeType="withEffect">
                  <p:stCondLst>
                    <p:cond delay="0"/>
                  </p:stCondLst>
                  <p:childTnLst>
                    <p:set>
                      <p:cBhvr>
                        <p:cTn dur="1" fill="hold">
                          <p:stCondLst>
                            <p:cond delay="0"/>
                          </p:stCondLst>
                        </p:cTn>
                        <p:tgtEl>
                          <p:spTgt spid="22"/>
                        </p:tgtEl>
                        <p:attrNameLst>
                          <p:attrName>style.visibility</p:attrName>
                        </p:attrNameLst>
                      </p:cBhvr>
                      <p:to>
                        <p:strVal val="visible"/>
                      </p:to>
                    </p:set>
                    <p:anim calcmode="lin" valueType="num">
                      <p:cBhvr additive="base">
                        <p:cTn dur="500" fill="hold"/>
                        <p:tgtEl>
                          <p:spTgt spid="22"/>
                        </p:tgtEl>
                        <p:attrNameLst>
                          <p:attrName>ppt_x</p:attrName>
                        </p:attrNameLst>
                      </p:cBhvr>
                      <p:tavLst>
                        <p:tav tm="0">
                          <p:val>
                            <p:strVal val="1+#ppt_w/2"/>
                          </p:val>
                        </p:tav>
                        <p:tav tm="100000">
                          <p:val>
                            <p:strVal val="#ppt_x"/>
                          </p:val>
                        </p:tav>
                      </p:tavLst>
                    </p:anim>
                    <p:anim calcmode="lin" valueType="num">
                      <p:cBhvr additive="base">
                        <p:cTn dur="500" fill="hold"/>
                        <p:tgtEl>
                          <p:spTgt spid="22"/>
                        </p:tgtEl>
                        <p:attrNameLst>
                          <p:attrName>ppt_y</p:attrName>
                        </p:attrNameLst>
                      </p:cBhvr>
                      <p:tavLst>
                        <p:tav tm="0">
                          <p:val>
                            <p:strVal val="#ppt_y"/>
                          </p:val>
                        </p:tav>
                        <p:tav tm="100000">
                          <p:val>
                            <p:strVal val="#ppt_y"/>
                          </p:val>
                        </p:tav>
                      </p:tavLst>
                    </p:anim>
                  </p:childTnLst>
                </p:cTn>
              </p:par>
            </p:tnLst>
          </p:tmpl>
        </p:tmplLst>
      </p:bldP>
      <p:bldP spid="23" grpId="0" build="p">
        <p:tmplLst>
          <p:tmpl lvl="1">
            <p:tnLst>
              <p:par>
                <p:cTn presetID="2" presetClass="entr" presetSubtype="2" fill="hold" nodeType="withEffect">
                  <p:stCondLst>
                    <p:cond delay="0"/>
                  </p:stCondLst>
                  <p:childTnLst>
                    <p:set>
                      <p:cBhvr>
                        <p:cTn dur="1" fill="hold">
                          <p:stCondLst>
                            <p:cond delay="0"/>
                          </p:stCondLst>
                        </p:cTn>
                        <p:tgtEl>
                          <p:spTgt spid="23"/>
                        </p:tgtEl>
                        <p:attrNameLst>
                          <p:attrName>style.visibility</p:attrName>
                        </p:attrNameLst>
                      </p:cBhvr>
                      <p:to>
                        <p:strVal val="visible"/>
                      </p:to>
                    </p:set>
                    <p:anim calcmode="lin" valueType="num">
                      <p:cBhvr additive="base">
                        <p:cTn dur="500" fill="hold"/>
                        <p:tgtEl>
                          <p:spTgt spid="23"/>
                        </p:tgtEl>
                        <p:attrNameLst>
                          <p:attrName>ppt_x</p:attrName>
                        </p:attrNameLst>
                      </p:cBhvr>
                      <p:tavLst>
                        <p:tav tm="0">
                          <p:val>
                            <p:strVal val="1+#ppt_w/2"/>
                          </p:val>
                        </p:tav>
                        <p:tav tm="100000">
                          <p:val>
                            <p:strVal val="#ppt_x"/>
                          </p:val>
                        </p:tav>
                      </p:tavLst>
                    </p:anim>
                    <p:anim calcmode="lin" valueType="num">
                      <p:cBhvr additive="base">
                        <p:cTn dur="500" fill="hold"/>
                        <p:tgtEl>
                          <p:spTgt spid="23"/>
                        </p:tgtEl>
                        <p:attrNameLst>
                          <p:attrName>ppt_y</p:attrName>
                        </p:attrNameLst>
                      </p:cBhvr>
                      <p:tavLst>
                        <p:tav tm="0">
                          <p:val>
                            <p:strVal val="#ppt_y"/>
                          </p:val>
                        </p:tav>
                        <p:tav tm="100000">
                          <p:val>
                            <p:strVal val="#ppt_y"/>
                          </p:val>
                        </p:tav>
                      </p:tavLst>
                    </p:anim>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5751" y="257176"/>
            <a:ext cx="7540439" cy="549649"/>
          </a:xfrm>
          <a:prstGeom prst="rect">
            <a:avLst/>
          </a:prstGeom>
        </p:spPr>
        <p:txBody>
          <a:bodyPr vert="horz" lIns="0" tIns="45720" rIns="91440" bIns="45720" rtlCol="0" anchor="t">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85750" y="806825"/>
            <a:ext cx="8572500" cy="3793751"/>
          </a:xfrm>
          <a:prstGeom prst="rect">
            <a:avLst/>
          </a:prstGeom>
        </p:spPr>
        <p:txBody>
          <a:bodyPr vert="horz" lIns="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Rectangle 8"/>
          <p:cNvSpPr/>
          <p:nvPr/>
        </p:nvSpPr>
        <p:spPr>
          <a:xfrm>
            <a:off x="6185648" y="-711012"/>
            <a:ext cx="2672603" cy="45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mj-lt"/>
            </a:endParaRPr>
          </a:p>
        </p:txBody>
      </p:sp>
      <p:sp>
        <p:nvSpPr>
          <p:cNvPr id="5" name="Rectangle 4"/>
          <p:cNvSpPr/>
          <p:nvPr userDrawn="1"/>
        </p:nvSpPr>
        <p:spPr>
          <a:xfrm>
            <a:off x="285750" y="-433668"/>
            <a:ext cx="1943100" cy="403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mj-lt"/>
            </a:endParaRPr>
          </a:p>
        </p:txBody>
      </p:sp>
      <p:sp>
        <p:nvSpPr>
          <p:cNvPr id="10" name="Rectangle 9"/>
          <p:cNvSpPr/>
          <p:nvPr/>
        </p:nvSpPr>
        <p:spPr>
          <a:xfrm>
            <a:off x="2491067" y="-433668"/>
            <a:ext cx="1943100" cy="403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mj-lt"/>
            </a:endParaRPr>
          </a:p>
        </p:txBody>
      </p:sp>
      <p:sp>
        <p:nvSpPr>
          <p:cNvPr id="11" name="Rectangle 10"/>
          <p:cNvSpPr/>
          <p:nvPr/>
        </p:nvSpPr>
        <p:spPr>
          <a:xfrm>
            <a:off x="4696385" y="-433668"/>
            <a:ext cx="1943100" cy="403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mj-lt"/>
            </a:endParaRPr>
          </a:p>
        </p:txBody>
      </p:sp>
      <p:sp>
        <p:nvSpPr>
          <p:cNvPr id="12" name="Rectangle 11"/>
          <p:cNvSpPr/>
          <p:nvPr/>
        </p:nvSpPr>
        <p:spPr>
          <a:xfrm>
            <a:off x="6901703" y="-433668"/>
            <a:ext cx="1943100" cy="403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mj-lt"/>
            </a:endParaRPr>
          </a:p>
        </p:txBody>
      </p:sp>
      <p:sp>
        <p:nvSpPr>
          <p:cNvPr id="14" name="TextBox 13"/>
          <p:cNvSpPr txBox="1"/>
          <p:nvPr/>
        </p:nvSpPr>
        <p:spPr>
          <a:xfrm>
            <a:off x="3045315" y="-625288"/>
            <a:ext cx="937138" cy="207749"/>
          </a:xfrm>
          <a:prstGeom prst="rect">
            <a:avLst/>
          </a:prstGeom>
          <a:noFill/>
        </p:spPr>
        <p:txBody>
          <a:bodyPr wrap="square" rtlCol="0">
            <a:spAutoFit/>
          </a:bodyPr>
          <a:lstStyle/>
          <a:p>
            <a:r>
              <a:rPr lang="en-US" sz="750" b="0" i="0" dirty="0" smtClean="0">
                <a:latin typeface="+mj-lt"/>
              </a:rPr>
              <a:t>4</a:t>
            </a:r>
            <a:r>
              <a:rPr lang="en-US" sz="750" b="0" i="0" baseline="0" dirty="0" smtClean="0">
                <a:latin typeface="+mj-lt"/>
              </a:rPr>
              <a:t> column guides</a:t>
            </a:r>
            <a:endParaRPr lang="en-US" sz="750" b="0" i="0" dirty="0">
              <a:latin typeface="+mj-lt"/>
            </a:endParaRPr>
          </a:p>
        </p:txBody>
      </p:sp>
      <p:cxnSp>
        <p:nvCxnSpPr>
          <p:cNvPr id="17" name="Straight Arrow Connector 16"/>
          <p:cNvCxnSpPr/>
          <p:nvPr/>
        </p:nvCxnSpPr>
        <p:spPr>
          <a:xfrm>
            <a:off x="3913095" y="-524435"/>
            <a:ext cx="4605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2531409" y="-524435"/>
            <a:ext cx="46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5032561" y="-806824"/>
            <a:ext cx="4605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3650878" y="-806824"/>
            <a:ext cx="467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userDrawn="1"/>
        </p:nvSpPr>
        <p:spPr>
          <a:xfrm>
            <a:off x="285752" y="-711012"/>
            <a:ext cx="2672603" cy="45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mj-lt"/>
            </a:endParaRPr>
          </a:p>
        </p:txBody>
      </p:sp>
      <p:sp>
        <p:nvSpPr>
          <p:cNvPr id="20" name="Rectangle 19"/>
          <p:cNvSpPr/>
          <p:nvPr userDrawn="1"/>
        </p:nvSpPr>
        <p:spPr>
          <a:xfrm>
            <a:off x="3235700" y="-711012"/>
            <a:ext cx="2672603" cy="45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b="0" i="0" dirty="0">
              <a:latin typeface="+mj-lt"/>
            </a:endParaRPr>
          </a:p>
        </p:txBody>
      </p:sp>
      <p:sp>
        <p:nvSpPr>
          <p:cNvPr id="30" name="TextBox 29"/>
          <p:cNvSpPr txBox="1"/>
          <p:nvPr userDrawn="1"/>
        </p:nvSpPr>
        <p:spPr>
          <a:xfrm>
            <a:off x="4154699" y="-907675"/>
            <a:ext cx="928047" cy="207749"/>
          </a:xfrm>
          <a:prstGeom prst="rect">
            <a:avLst/>
          </a:prstGeom>
          <a:noFill/>
        </p:spPr>
        <p:txBody>
          <a:bodyPr wrap="square" rtlCol="0">
            <a:spAutoFit/>
          </a:bodyPr>
          <a:lstStyle/>
          <a:p>
            <a:r>
              <a:rPr lang="en-US" sz="750" b="0" i="0" dirty="0" smtClean="0">
                <a:latin typeface="+mj-lt"/>
              </a:rPr>
              <a:t>3</a:t>
            </a:r>
            <a:r>
              <a:rPr lang="en-US" sz="750" b="0" i="0" baseline="0" dirty="0" smtClean="0">
                <a:latin typeface="+mj-lt"/>
              </a:rPr>
              <a:t> column guides</a:t>
            </a:r>
            <a:endParaRPr lang="en-US" sz="750" b="0" i="0" dirty="0">
              <a:latin typeface="+mj-lt"/>
            </a:endParaRPr>
          </a:p>
        </p:txBody>
      </p:sp>
      <p:sp>
        <p:nvSpPr>
          <p:cNvPr id="35" name="TextBox 34"/>
          <p:cNvSpPr txBox="1"/>
          <p:nvPr userDrawn="1"/>
        </p:nvSpPr>
        <p:spPr>
          <a:xfrm>
            <a:off x="1375869" y="-315111"/>
            <a:ext cx="6106511" cy="246221"/>
          </a:xfrm>
          <a:prstGeom prst="rect">
            <a:avLst/>
          </a:prstGeom>
          <a:solidFill>
            <a:schemeClr val="accent3"/>
          </a:solidFill>
        </p:spPr>
        <p:txBody>
          <a:bodyPr wrap="square" rtlCol="0">
            <a:spAutoFit/>
          </a:bodyPr>
          <a:lstStyle/>
          <a:p>
            <a:pPr algn="ctr"/>
            <a:r>
              <a:rPr lang="en-US" sz="1000" b="1" i="0" dirty="0" smtClean="0">
                <a:solidFill>
                  <a:schemeClr val="bg1"/>
                </a:solidFill>
                <a:latin typeface="+mj-lt"/>
              </a:rPr>
              <a:t>To turn guide lines on/off click the View</a:t>
            </a:r>
            <a:r>
              <a:rPr lang="en-US" sz="1000" b="1" i="0" baseline="0" dirty="0" smtClean="0">
                <a:solidFill>
                  <a:schemeClr val="bg1"/>
                </a:solidFill>
                <a:latin typeface="+mj-lt"/>
              </a:rPr>
              <a:t> Tab</a:t>
            </a:r>
            <a:r>
              <a:rPr lang="en-US" sz="1000" b="1" i="0" dirty="0" smtClean="0">
                <a:solidFill>
                  <a:schemeClr val="bg1"/>
                </a:solidFill>
                <a:latin typeface="+mj-lt"/>
              </a:rPr>
              <a:t> </a:t>
            </a:r>
            <a:r>
              <a:rPr lang="en-US" sz="1000" b="1" i="0" baseline="0" dirty="0" smtClean="0">
                <a:solidFill>
                  <a:schemeClr val="bg1"/>
                </a:solidFill>
                <a:latin typeface="+mj-lt"/>
              </a:rPr>
              <a:t>and check/uncheck the guides checkbox</a:t>
            </a:r>
            <a:endParaRPr lang="en-US" sz="1000" b="1" i="0" dirty="0">
              <a:solidFill>
                <a:schemeClr val="bg1"/>
              </a:solidFill>
              <a:latin typeface="+mj-lt"/>
            </a:endParaRPr>
          </a:p>
        </p:txBody>
      </p:sp>
    </p:spTree>
    <p:extLst>
      <p:ext uri="{BB962C8B-B14F-4D97-AF65-F5344CB8AC3E}">
        <p14:creationId xmlns:p14="http://schemas.microsoft.com/office/powerpoint/2010/main" val="738697725"/>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3" r:id="rId15"/>
    <p:sldLayoutId id="2147483734" r:id="rId16"/>
    <p:sldLayoutId id="2147483732" r:id="rId17"/>
    <p:sldLayoutId id="2147483735"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sldNum="0" hdr="0" dt="0"/>
  <p:txStyles>
    <p:titleStyle>
      <a:lvl1pPr algn="l" defTabSz="685783" rtl="0" eaLnBrk="1" latinLnBrk="0" hangingPunct="1">
        <a:lnSpc>
          <a:spcPct val="90000"/>
        </a:lnSpc>
        <a:spcBef>
          <a:spcPct val="0"/>
        </a:spcBef>
        <a:buNone/>
        <a:defRPr sz="2400" b="1" i="0" kern="1200">
          <a:solidFill>
            <a:schemeClr val="tx1"/>
          </a:solidFill>
          <a:latin typeface="+mj-lt"/>
          <a:ea typeface="Roboto"/>
          <a:cs typeface="Roboto"/>
        </a:defRPr>
      </a:lvl1pPr>
    </p:titleStyle>
    <p:bodyStyle>
      <a:lvl1pPr marL="171446" indent="-171446" algn="l" defTabSz="685783" rtl="0" eaLnBrk="1" latinLnBrk="0" hangingPunct="1">
        <a:lnSpc>
          <a:spcPct val="100000"/>
        </a:lnSpc>
        <a:spcBef>
          <a:spcPts val="750"/>
        </a:spcBef>
        <a:buClr>
          <a:schemeClr val="accent1"/>
        </a:buClr>
        <a:buFont typeface="Arial" panose="020B0604020202020204" pitchFamily="34" charset="0"/>
        <a:buChar char="•"/>
        <a:defRPr sz="1800" b="0" i="0" kern="1200">
          <a:solidFill>
            <a:schemeClr val="tx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5" pos="1872">
          <p15:clr>
            <a:srgbClr val="F26B43"/>
          </p15:clr>
        </p15:guide>
        <p15:guide id="6" pos="3720">
          <p15:clr>
            <a:srgbClr val="F26B43"/>
          </p15:clr>
        </p15:guide>
        <p15:guide id="13" pos="2472">
          <p15:clr>
            <a:srgbClr val="F26B43"/>
          </p15:clr>
        </p15:guide>
        <p15:guide id="19" pos="180">
          <p15:clr>
            <a:srgbClr val="F26B43"/>
          </p15:clr>
        </p15:guide>
        <p15:guide id="20" orient="horz" pos="348">
          <p15:clr>
            <a:srgbClr val="F26B43"/>
          </p15:clr>
        </p15:guide>
        <p15:guide id="21" pos="5580">
          <p15:clr>
            <a:srgbClr val="F26B43"/>
          </p15:clr>
        </p15:guide>
        <p15:guide id="22" orient="horz" pos="162">
          <p15:clr>
            <a:srgbClr val="F26B43"/>
          </p15:clr>
        </p15:guide>
        <p15:guide id="23" pos="1404">
          <p15:clr>
            <a:srgbClr val="F26B43"/>
          </p15:clr>
        </p15:guide>
        <p15:guide id="24" pos="2790">
          <p15:clr>
            <a:srgbClr val="F26B43"/>
          </p15:clr>
        </p15:guide>
        <p15:guide id="25" pos="4176">
          <p15:clr>
            <a:srgbClr val="F26B43"/>
          </p15:clr>
        </p15:guide>
        <p15:guide id="26" pos="1566">
          <p15:clr>
            <a:srgbClr val="F26B43"/>
          </p15:clr>
        </p15:guide>
        <p15:guide id="27" pos="2952">
          <p15:clr>
            <a:srgbClr val="F26B43"/>
          </p15:clr>
        </p15:guide>
        <p15:guide id="28" pos="4344" userDrawn="1">
          <p15:clr>
            <a:srgbClr val="F26B43"/>
          </p15:clr>
        </p15:guide>
        <p15:guide id="29" orient="horz" pos="1695">
          <p15:clr>
            <a:srgbClr val="F26B43"/>
          </p15:clr>
        </p15:guide>
        <p15:guide id="30" orient="horz" pos="3084">
          <p15:clr>
            <a:srgbClr val="F26B43"/>
          </p15:clr>
        </p15:guide>
        <p15:guide id="32" pos="2034">
          <p15:clr>
            <a:srgbClr val="F26B43"/>
          </p15:clr>
        </p15:guide>
        <p15:guide id="34" pos="3888">
          <p15:clr>
            <a:srgbClr val="F26B43"/>
          </p15:clr>
        </p15:guide>
        <p15:guide id="36" orient="horz" pos="289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docs.oracle.com/javase/7/docs/api/java/net/URL.html" TargetMode="External"/><Relationship Id="rId2" Type="http://schemas.openxmlformats.org/officeDocument/2006/relationships/hyperlink" Target="http://docs.oracle.com/javase/7/docs/api/java/awt/Image.html" TargetMode="Externa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hyperlink" Target="http://www.oracle.com/technetwork/articles/java/index-137868.html" TargetMode="External"/><Relationship Id="rId4" Type="http://schemas.openxmlformats.org/officeDocument/2006/relationships/hyperlink" Target="http://docs.oracle.com/javase/7/docs/api/java/lang/String.html"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www.sqa.net/iso9126.html" TargetMode="Externa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www.oracle.com/technetwork/java/codeconventions-135099.html" TargetMode="Externa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hyperlink" Target="http://www.introprogramming.info/english-intro-csharp-book/read-online/chapter-21-high-quality-programming-code/#_Toc362296584" TargetMode="External"/><Relationship Id="rId2" Type="http://schemas.openxmlformats.org/officeDocument/2006/relationships/hyperlink" Target="http://www.introprogramming.info/english-intro-csharp-book/read-online/chapter-21-high-quality-programming-code/#_Toc362296583" TargetMode="External"/><Relationship Id="rId1" Type="http://schemas.openxmlformats.org/officeDocument/2006/relationships/slideLayout" Target="../slideLayouts/slideLayout10.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8194" y="1255537"/>
            <a:ext cx="6404672" cy="920956"/>
          </a:xfrm>
        </p:spPr>
        <p:txBody>
          <a:bodyPr/>
          <a:lstStyle/>
          <a:p>
            <a:r>
              <a:rPr lang="en-US" sz="4400" dirty="0" smtClean="0"/>
              <a:t>Best </a:t>
            </a:r>
            <a:r>
              <a:rPr lang="en-US" sz="4400" dirty="0"/>
              <a:t>coding practices</a:t>
            </a:r>
            <a:endParaRPr lang="en-US" sz="4400" dirty="0"/>
          </a:p>
        </p:txBody>
      </p:sp>
      <p:sp>
        <p:nvSpPr>
          <p:cNvPr id="3" name="Subtitle 2"/>
          <p:cNvSpPr>
            <a:spLocks noGrp="1"/>
          </p:cNvSpPr>
          <p:nvPr>
            <p:ph type="subTitle" idx="1"/>
          </p:nvPr>
        </p:nvSpPr>
        <p:spPr/>
        <p:txBody>
          <a:bodyPr/>
          <a:lstStyle/>
          <a:p>
            <a:r>
              <a:rPr lang="en-US" dirty="0" smtClean="0"/>
              <a:t>Java in practice</a:t>
            </a:r>
            <a:endParaRPr lang="en-US" dirty="0"/>
          </a:p>
        </p:txBody>
      </p:sp>
      <p:sp>
        <p:nvSpPr>
          <p:cNvPr id="13" name="Text Placeholder 12"/>
          <p:cNvSpPr>
            <a:spLocks noGrp="1"/>
          </p:cNvSpPr>
          <p:nvPr>
            <p:ph type="body" sz="quarter" idx="12"/>
          </p:nvPr>
        </p:nvSpPr>
        <p:spPr/>
        <p:txBody>
          <a:bodyPr/>
          <a:lstStyle/>
          <a:p>
            <a:r>
              <a:rPr lang="en-US" dirty="0" smtClean="0"/>
              <a:t>November </a:t>
            </a:r>
            <a:r>
              <a:rPr lang="en-US" dirty="0" smtClean="0"/>
              <a:t>22, </a:t>
            </a:r>
            <a:r>
              <a:rPr lang="en-US" dirty="0" smtClean="0"/>
              <a:t>2016</a:t>
            </a:r>
            <a:endParaRPr lang="en-US" dirty="0"/>
          </a:p>
        </p:txBody>
      </p:sp>
    </p:spTree>
    <p:extLst>
      <p:ext uri="{BB962C8B-B14F-4D97-AF65-F5344CB8AC3E}">
        <p14:creationId xmlns:p14="http://schemas.microsoft.com/office/powerpoint/2010/main" val="76914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a:t>Code </a:t>
            </a:r>
            <a:r>
              <a:rPr lang="en-US" sz="2400" dirty="0" smtClean="0"/>
              <a:t>Formatting</a:t>
            </a:r>
            <a:endParaRPr lang="en-US" sz="2400" dirty="0"/>
          </a:p>
        </p:txBody>
      </p:sp>
      <p:sp>
        <p:nvSpPr>
          <p:cNvPr id="11" name="Rectangle 7"/>
          <p:cNvSpPr>
            <a:spLocks noGrp="1" noChangeArrowheads="1"/>
          </p:cNvSpPr>
          <p:nvPr>
            <p:ph idx="1"/>
          </p:nvPr>
        </p:nvSpPr>
        <p:spPr>
          <a:xfrm>
            <a:off x="285750" y="904977"/>
            <a:ext cx="7772400" cy="3694855"/>
          </a:xfrm>
        </p:spPr>
        <p:txBody>
          <a:bodyPr>
            <a:normAutofit/>
          </a:bodyPr>
          <a:lstStyle/>
          <a:p>
            <a:pPr marL="742950" lvl="1" indent="-285750">
              <a:buFont typeface="Arial" panose="020B0604020202020204" pitchFamily="34" charset="0"/>
              <a:buChar char="•"/>
            </a:pPr>
            <a:r>
              <a:rPr lang="en-US" sz="1400" dirty="0"/>
              <a:t>Use empty line for separation between </a:t>
            </a:r>
            <a:r>
              <a:rPr lang="en-US" sz="1400" dirty="0" smtClean="0"/>
              <a:t>methods</a:t>
            </a:r>
          </a:p>
          <a:p>
            <a:pPr marL="742950" lvl="1" indent="-285750">
              <a:buFont typeface="Arial" panose="020B0604020202020204" pitchFamily="34" charset="0"/>
              <a:buChar char="•"/>
            </a:pPr>
            <a:r>
              <a:rPr lang="en-US" sz="1400" dirty="0"/>
              <a:t>Use an empty line to separate logically related sequences of lines</a:t>
            </a:r>
          </a:p>
          <a:p>
            <a:pPr marL="742950" lvl="1" indent="-285750">
              <a:buFont typeface="Arial" panose="020B0604020202020204" pitchFamily="34" charset="0"/>
              <a:buChar char="•"/>
            </a:pPr>
            <a:r>
              <a:rPr lang="en-US" sz="1400" dirty="0"/>
              <a:t>Separate method parameters by comma followed by a space</a:t>
            </a:r>
          </a:p>
          <a:p>
            <a:pPr marL="742950" lvl="1" indent="-285750">
              <a:buFont typeface="Arial" panose="020B0604020202020204" pitchFamily="34" charset="0"/>
              <a:buChar char="•"/>
            </a:pPr>
            <a:r>
              <a:rPr lang="en-US" sz="1400" dirty="0"/>
              <a:t>Surround block with </a:t>
            </a:r>
            <a:r>
              <a:rPr lang="en-US" sz="1400" dirty="0">
                <a:latin typeface="Courier New" panose="02070309020205020404" pitchFamily="49" charset="0"/>
                <a:cs typeface="Courier New" panose="02070309020205020404" pitchFamily="49" charset="0"/>
              </a:rPr>
              <a:t>{</a:t>
            </a:r>
            <a:r>
              <a:rPr lang="en-US" sz="1400" dirty="0"/>
              <a:t> and </a:t>
            </a:r>
            <a:r>
              <a:rPr lang="en-US" sz="1400" dirty="0">
                <a:latin typeface="Courier New" panose="02070309020205020404" pitchFamily="49" charset="0"/>
                <a:cs typeface="Courier New" panose="02070309020205020404" pitchFamily="49" charset="0"/>
              </a:rPr>
              <a:t>}</a:t>
            </a:r>
            <a:endParaRPr lang="en-US" sz="1400" dirty="0"/>
          </a:p>
          <a:p>
            <a:pPr marL="742950" lvl="1" indent="-285750">
              <a:buFont typeface="Arial" panose="020B0604020202020204" pitchFamily="34" charset="0"/>
              <a:buChar char="•"/>
            </a:pPr>
            <a:r>
              <a:rPr lang="en-US" sz="1400" dirty="0" smtClean="0"/>
              <a:t>Indent </a:t>
            </a:r>
            <a:r>
              <a:rPr lang="en-US" sz="1400" dirty="0"/>
              <a:t>the block content by using a </a:t>
            </a:r>
            <a:r>
              <a:rPr lang="en-US" sz="1400" dirty="0">
                <a:latin typeface="Courier New" panose="02070309020205020404" pitchFamily="49" charset="0"/>
                <a:cs typeface="Courier New" panose="02070309020205020404" pitchFamily="49" charset="0"/>
              </a:rPr>
              <a:t>single tab </a:t>
            </a:r>
            <a:r>
              <a:rPr lang="en-US" sz="1400" dirty="0"/>
              <a:t>or </a:t>
            </a:r>
            <a:r>
              <a:rPr lang="en-US" sz="1400" dirty="0">
                <a:latin typeface="Courier New" panose="02070309020205020404" pitchFamily="49" charset="0"/>
                <a:cs typeface="Courier New" panose="02070309020205020404" pitchFamily="49" charset="0"/>
              </a:rPr>
              <a:t>fixed number of </a:t>
            </a:r>
            <a:r>
              <a:rPr lang="en-US" sz="1400" dirty="0">
                <a:latin typeface="Courier New" panose="02070309020205020404" pitchFamily="49" charset="0"/>
                <a:cs typeface="Courier New" panose="02070309020205020404" pitchFamily="49" charset="0"/>
              </a:rPr>
              <a:t>space</a:t>
            </a:r>
            <a:endParaRPr lang="en-US" sz="1400" dirty="0">
              <a:latin typeface="Courier New" panose="02070309020205020404" pitchFamily="49" charset="0"/>
              <a:cs typeface="Courier New" panose="02070309020205020404" pitchFamily="49" charset="0"/>
            </a:endParaRPr>
          </a:p>
          <a:p>
            <a:pPr marL="742950" lvl="1" indent="-285750">
              <a:buFont typeface="Arial" panose="020B0604020202020204" pitchFamily="34" charset="0"/>
              <a:buChar char="•"/>
            </a:pPr>
            <a:r>
              <a:rPr lang="en-US" sz="1400" dirty="0" smtClean="0"/>
              <a:t>Never indent </a:t>
            </a:r>
            <a:r>
              <a:rPr lang="en-US" sz="1400" dirty="0"/>
              <a:t>the block content </a:t>
            </a:r>
            <a:r>
              <a:rPr lang="en-US" sz="1400" dirty="0" smtClean="0"/>
              <a:t>with more than one </a:t>
            </a:r>
            <a:r>
              <a:rPr lang="en-US" sz="1400" dirty="0" smtClean="0">
                <a:latin typeface="Courier New" panose="02070309020205020404" pitchFamily="49" charset="0"/>
                <a:cs typeface="Courier New" panose="02070309020205020404" pitchFamily="49" charset="0"/>
              </a:rPr>
              <a:t>tab</a:t>
            </a:r>
            <a:r>
              <a:rPr lang="en-US" sz="1400" dirty="0"/>
              <a:t> </a:t>
            </a:r>
            <a:r>
              <a:rPr lang="en-US" sz="1400" dirty="0" smtClean="0"/>
              <a:t>/ </a:t>
            </a:r>
            <a:r>
              <a:rPr lang="en-US" sz="1400" dirty="0" smtClean="0">
                <a:latin typeface="Courier New" panose="02070309020205020404" pitchFamily="49" charset="0"/>
                <a:cs typeface="Courier New" panose="02070309020205020404" pitchFamily="49" charset="0"/>
              </a:rPr>
              <a:t>fixed </a:t>
            </a:r>
            <a:r>
              <a:rPr lang="en-US" sz="1400" dirty="0">
                <a:latin typeface="Courier New" panose="02070309020205020404" pitchFamily="49" charset="0"/>
                <a:cs typeface="Courier New" panose="02070309020205020404" pitchFamily="49" charset="0"/>
              </a:rPr>
              <a:t>number of spaces</a:t>
            </a:r>
            <a:endParaRPr lang="en-US" sz="1400" dirty="0">
              <a:latin typeface="Courier New" panose="02070309020205020404" pitchFamily="49" charset="0"/>
              <a:cs typeface="Courier New" panose="02070309020205020404" pitchFamily="49" charset="0"/>
            </a:endParaRPr>
          </a:p>
          <a:p>
            <a:pPr marL="742950" lvl="1" indent="-285750">
              <a:buFont typeface="Arial" panose="020B0604020202020204" pitchFamily="34" charset="0"/>
              <a:buChar char="•"/>
            </a:pPr>
            <a:r>
              <a:rPr lang="en-US" sz="1400" dirty="0" smtClean="0"/>
              <a:t>Use </a:t>
            </a:r>
            <a:r>
              <a:rPr lang="en-US" sz="1400" dirty="0">
                <a:latin typeface="Courier New" panose="02070309020205020404" pitchFamily="49" charset="0"/>
                <a:cs typeface="Courier New" panose="02070309020205020404" pitchFamily="49" charset="0"/>
              </a:rPr>
              <a:t>{</a:t>
            </a:r>
            <a:r>
              <a:rPr lang="en-US" sz="1400" dirty="0"/>
              <a:t> and </a:t>
            </a:r>
            <a:r>
              <a:rPr lang="en-US" sz="1400" dirty="0">
                <a:latin typeface="Courier New" panose="02070309020205020404" pitchFamily="49" charset="0"/>
                <a:cs typeface="Courier New" panose="02070309020205020404" pitchFamily="49" charset="0"/>
              </a:rPr>
              <a:t>}</a:t>
            </a:r>
            <a:r>
              <a:rPr lang="en-US" sz="1400" dirty="0" smtClean="0"/>
              <a:t> after </a:t>
            </a:r>
            <a:r>
              <a:rPr lang="en-US" sz="1400" dirty="0">
                <a:latin typeface="Courier New" panose="02070309020205020404" pitchFamily="49" charset="0"/>
                <a:cs typeface="Courier New" panose="02070309020205020404" pitchFamily="49" charset="0"/>
              </a:rPr>
              <a:t>if</a:t>
            </a:r>
            <a:r>
              <a:rPr lang="en-US" sz="1400" dirty="0" smtClean="0"/>
              <a:t> / </a:t>
            </a:r>
            <a:r>
              <a:rPr lang="en-US" sz="1400" dirty="0">
                <a:latin typeface="Courier New" panose="02070309020205020404" pitchFamily="49" charset="0"/>
                <a:cs typeface="Courier New" panose="02070309020205020404" pitchFamily="49" charset="0"/>
              </a:rPr>
              <a:t>for</a:t>
            </a:r>
            <a:r>
              <a:rPr lang="en-US" sz="1400" dirty="0" smtClean="0"/>
              <a:t> / </a:t>
            </a:r>
            <a:r>
              <a:rPr lang="en-US" sz="1400" dirty="0">
                <a:latin typeface="Courier New" panose="02070309020205020404" pitchFamily="49" charset="0"/>
                <a:cs typeface="Courier New" panose="02070309020205020404" pitchFamily="49" charset="0"/>
              </a:rPr>
              <a:t>while</a:t>
            </a:r>
          </a:p>
          <a:p>
            <a:pPr marL="742950" lvl="1" indent="-285750">
              <a:buFont typeface="Arial" panose="020B0604020202020204" pitchFamily="34" charset="0"/>
              <a:buChar char="•"/>
            </a:pPr>
            <a:r>
              <a:rPr lang="en-US" sz="1400" dirty="0" smtClean="0"/>
              <a:t>Indent the block content after </a:t>
            </a:r>
            <a:r>
              <a:rPr lang="en-US" sz="1400" dirty="0">
                <a:latin typeface="Courier New" panose="02070309020205020404" pitchFamily="49" charset="0"/>
                <a:cs typeface="Courier New" panose="02070309020205020404" pitchFamily="49" charset="0"/>
              </a:rPr>
              <a:t>if</a:t>
            </a:r>
            <a:r>
              <a:rPr lang="en-US" sz="1400" dirty="0"/>
              <a:t> / </a:t>
            </a:r>
            <a:r>
              <a:rPr lang="en-US" sz="1400" dirty="0">
                <a:latin typeface="Courier New" panose="02070309020205020404" pitchFamily="49" charset="0"/>
                <a:cs typeface="Courier New" panose="02070309020205020404" pitchFamily="49" charset="0"/>
              </a:rPr>
              <a:t>for</a:t>
            </a:r>
            <a:r>
              <a:rPr lang="en-US" sz="1400" dirty="0"/>
              <a:t> / </a:t>
            </a:r>
            <a:r>
              <a:rPr lang="en-US" sz="1400" dirty="0">
                <a:latin typeface="Courier New" panose="02070309020205020404" pitchFamily="49" charset="0"/>
                <a:cs typeface="Courier New" panose="02070309020205020404" pitchFamily="49" charset="0"/>
              </a:rPr>
              <a:t>while</a:t>
            </a:r>
            <a:endParaRPr lang="en-US" sz="1400" dirty="0" smtClean="0"/>
          </a:p>
          <a:p>
            <a:pPr marL="742950" lvl="1" indent="-285750">
              <a:buFont typeface="Arial" panose="020B0604020202020204" pitchFamily="34" charset="0"/>
              <a:buChar char="•"/>
            </a:pPr>
            <a:r>
              <a:rPr lang="en-US" sz="1400" dirty="0" smtClean="0"/>
              <a:t>Never put a block after </a:t>
            </a:r>
            <a:r>
              <a:rPr lang="en-US" sz="1400" dirty="0">
                <a:latin typeface="Courier New" panose="02070309020205020404" pitchFamily="49" charset="0"/>
                <a:cs typeface="Courier New" panose="02070309020205020404" pitchFamily="49" charset="0"/>
              </a:rPr>
              <a:t>if</a:t>
            </a:r>
            <a:r>
              <a:rPr lang="en-US" sz="1400" dirty="0"/>
              <a:t> / </a:t>
            </a:r>
            <a:r>
              <a:rPr lang="en-US" sz="1400" dirty="0">
                <a:latin typeface="Courier New" panose="02070309020205020404" pitchFamily="49" charset="0"/>
                <a:cs typeface="Courier New" panose="02070309020205020404" pitchFamily="49" charset="0"/>
              </a:rPr>
              <a:t>for</a:t>
            </a:r>
            <a:r>
              <a:rPr lang="en-US" sz="1400" dirty="0"/>
              <a:t> / </a:t>
            </a:r>
            <a:r>
              <a:rPr lang="en-US" sz="1400" dirty="0">
                <a:latin typeface="Courier New" panose="02070309020205020404" pitchFamily="49" charset="0"/>
                <a:cs typeface="Courier New" panose="02070309020205020404" pitchFamily="49" charset="0"/>
              </a:rPr>
              <a:t>while </a:t>
            </a:r>
            <a:r>
              <a:rPr lang="en-US" sz="1400" dirty="0" smtClean="0"/>
              <a:t>on the same line</a:t>
            </a:r>
          </a:p>
          <a:p>
            <a:pPr marL="742950" lvl="1" indent="-285750">
              <a:buFont typeface="Arial" panose="020B0604020202020204" pitchFamily="34" charset="0"/>
              <a:buChar char="•"/>
            </a:pPr>
            <a:r>
              <a:rPr lang="en-US" sz="1400" dirty="0"/>
              <a:t>Break long lines after punctuation</a:t>
            </a:r>
          </a:p>
          <a:p>
            <a:pPr marL="742950" lvl="1" indent="-285750">
              <a:buFont typeface="Arial" panose="020B0604020202020204" pitchFamily="34" charset="0"/>
              <a:buChar char="•"/>
            </a:pPr>
            <a:r>
              <a:rPr lang="en-US" sz="1400" dirty="0"/>
              <a:t>Indent the second line by </a:t>
            </a:r>
            <a:r>
              <a:rPr lang="en-US" sz="1400" dirty="0">
                <a:latin typeface="Courier New" panose="02070309020205020404" pitchFamily="49" charset="0"/>
                <a:cs typeface="Courier New" panose="02070309020205020404" pitchFamily="49" charset="0"/>
              </a:rPr>
              <a:t>single tab </a:t>
            </a:r>
            <a:r>
              <a:rPr lang="en-US" sz="1400" dirty="0"/>
              <a:t>or </a:t>
            </a:r>
            <a:r>
              <a:rPr lang="en-US" sz="1400" dirty="0">
                <a:latin typeface="Courier New" panose="02070309020205020404" pitchFamily="49" charset="0"/>
                <a:cs typeface="Courier New" panose="02070309020205020404" pitchFamily="49" charset="0"/>
              </a:rPr>
              <a:t>fixed number of space</a:t>
            </a:r>
          </a:p>
          <a:p>
            <a:pPr marL="742950" lvl="1" indent="-285750">
              <a:buFont typeface="Arial" panose="020B0604020202020204" pitchFamily="34" charset="0"/>
              <a:buChar char="•"/>
            </a:pPr>
            <a:r>
              <a:rPr lang="en-US" sz="1400" dirty="0" smtClean="0"/>
              <a:t>Do </a:t>
            </a:r>
            <a:r>
              <a:rPr lang="en-US" sz="1400" dirty="0"/>
              <a:t>not additionally indent the third line</a:t>
            </a:r>
            <a:endParaRPr lang="en-US" sz="1400"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2489777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smtClean="0"/>
              <a:t>Code Comments &amp; Documentation</a:t>
            </a:r>
            <a:endParaRPr lang="en-US" sz="2400" dirty="0"/>
          </a:p>
        </p:txBody>
      </p:sp>
      <p:sp>
        <p:nvSpPr>
          <p:cNvPr id="11" name="Rectangle 7"/>
          <p:cNvSpPr>
            <a:spLocks noGrp="1" noChangeArrowheads="1"/>
          </p:cNvSpPr>
          <p:nvPr>
            <p:ph idx="1"/>
          </p:nvPr>
        </p:nvSpPr>
        <p:spPr>
          <a:xfrm>
            <a:off x="285750" y="904977"/>
            <a:ext cx="7772400" cy="3694855"/>
          </a:xfrm>
        </p:spPr>
        <p:txBody>
          <a:bodyPr>
            <a:normAutofit fontScale="70000" lnSpcReduction="20000"/>
          </a:bodyPr>
          <a:lstStyle/>
          <a:p>
            <a:pPr marL="457200" lvl="1"/>
            <a:r>
              <a:rPr lang="en-US" sz="2300" dirty="0" smtClean="0"/>
              <a:t>Comments</a:t>
            </a:r>
          </a:p>
          <a:p>
            <a:pPr marL="742950" lvl="1" indent="-285750">
              <a:buFont typeface="Arial" panose="020B0604020202020204" pitchFamily="34" charset="0"/>
              <a:buChar char="•"/>
            </a:pPr>
            <a:r>
              <a:rPr lang="en-US" sz="1200" dirty="0" smtClean="0"/>
              <a:t>Effective </a:t>
            </a:r>
            <a:r>
              <a:rPr lang="en-US" sz="1200" dirty="0"/>
              <a:t>comments do not repeat the code</a:t>
            </a:r>
          </a:p>
          <a:p>
            <a:pPr marL="742950" lvl="1" indent="-285750">
              <a:buFont typeface="Arial" panose="020B0604020202020204" pitchFamily="34" charset="0"/>
              <a:buChar char="•"/>
            </a:pPr>
            <a:r>
              <a:rPr lang="en-US" sz="1200" dirty="0"/>
              <a:t>Effective </a:t>
            </a:r>
            <a:r>
              <a:rPr lang="en-US" sz="1200" dirty="0" smtClean="0"/>
              <a:t>comments </a:t>
            </a:r>
            <a:r>
              <a:rPr lang="en-US" sz="1200" dirty="0"/>
              <a:t>explain </a:t>
            </a:r>
            <a:r>
              <a:rPr lang="en-US" sz="1200" dirty="0" smtClean="0"/>
              <a:t>code at </a:t>
            </a:r>
            <a:r>
              <a:rPr lang="en-US" sz="1200" dirty="0"/>
              <a:t>higher level and reveal non-obvious </a:t>
            </a:r>
            <a:r>
              <a:rPr lang="en-US" sz="1200" dirty="0" smtClean="0"/>
              <a:t>details</a:t>
            </a:r>
          </a:p>
          <a:p>
            <a:pPr marL="742950" lvl="1" indent="-285750">
              <a:buFont typeface="Arial" panose="020B0604020202020204" pitchFamily="34" charset="0"/>
              <a:buChar char="•"/>
            </a:pPr>
            <a:r>
              <a:rPr lang="en-US" sz="1200" dirty="0"/>
              <a:t>The best software documentation is the source code itself – keep it clean and </a:t>
            </a:r>
            <a:r>
              <a:rPr lang="en-US" sz="1200" dirty="0" smtClean="0"/>
              <a:t>readable</a:t>
            </a:r>
          </a:p>
          <a:p>
            <a:pPr marL="457200" lvl="1"/>
            <a:r>
              <a:rPr lang="en-US" sz="2300" dirty="0" smtClean="0"/>
              <a:t>Documentation</a:t>
            </a:r>
            <a:endParaRPr lang="en-US" sz="2300" dirty="0"/>
          </a:p>
          <a:p>
            <a:pPr marL="457200" lvl="1"/>
            <a:r>
              <a:rPr lang="en-US" sz="1400" dirty="0">
                <a:latin typeface="Courier New" panose="02070309020205020404" pitchFamily="49" charset="0"/>
                <a:cs typeface="Courier New" panose="02070309020205020404" pitchFamily="49" charset="0"/>
              </a:rPr>
              <a:t>/**</a:t>
            </a:r>
          </a:p>
          <a:p>
            <a:pPr marL="457200" lvl="1"/>
            <a:r>
              <a:rPr lang="en-US" sz="1400" dirty="0">
                <a:latin typeface="Courier New" panose="02070309020205020404" pitchFamily="49" charset="0"/>
                <a:cs typeface="Courier New" panose="02070309020205020404" pitchFamily="49" charset="0"/>
              </a:rPr>
              <a:t> * Returns an Image object that can then be painted on the screen. </a:t>
            </a:r>
          </a:p>
          <a:p>
            <a:pPr marL="457200" lvl="1"/>
            <a:r>
              <a:rPr lang="en-US" sz="1400" dirty="0">
                <a:latin typeface="Courier New" panose="02070309020205020404" pitchFamily="49" charset="0"/>
                <a:cs typeface="Courier New" panose="02070309020205020404" pitchFamily="49" charset="0"/>
              </a:rPr>
              <a:t> * The </a:t>
            </a:r>
            <a:r>
              <a:rPr lang="en-US" sz="1400" dirty="0" err="1">
                <a:latin typeface="Courier New" panose="02070309020205020404" pitchFamily="49" charset="0"/>
                <a:cs typeface="Courier New" panose="02070309020205020404" pitchFamily="49" charset="0"/>
              </a:rPr>
              <a:t>url</a:t>
            </a:r>
            <a:r>
              <a:rPr lang="en-US" sz="1400" dirty="0">
                <a:latin typeface="Courier New" panose="02070309020205020404" pitchFamily="49" charset="0"/>
                <a:cs typeface="Courier New" panose="02070309020205020404" pitchFamily="49" charset="0"/>
              </a:rPr>
              <a:t> argument must specify an absolute {@link URL}. The name</a:t>
            </a:r>
          </a:p>
          <a:p>
            <a:pPr marL="457200" lvl="1"/>
            <a:r>
              <a:rPr lang="en-US" sz="1400" dirty="0">
                <a:latin typeface="Courier New" panose="02070309020205020404" pitchFamily="49" charset="0"/>
                <a:cs typeface="Courier New" panose="02070309020205020404" pitchFamily="49" charset="0"/>
              </a:rPr>
              <a:t> * argument is a specifier that is relative to the </a:t>
            </a:r>
            <a:r>
              <a:rPr lang="en-US" sz="1400" dirty="0" err="1">
                <a:latin typeface="Courier New" panose="02070309020205020404" pitchFamily="49" charset="0"/>
                <a:cs typeface="Courier New" panose="02070309020205020404" pitchFamily="49" charset="0"/>
              </a:rPr>
              <a:t>url</a:t>
            </a:r>
            <a:r>
              <a:rPr lang="en-US" sz="1400" dirty="0">
                <a:latin typeface="Courier New" panose="02070309020205020404" pitchFamily="49" charset="0"/>
                <a:cs typeface="Courier New" panose="02070309020205020404" pitchFamily="49" charset="0"/>
              </a:rPr>
              <a:t> argument. </a:t>
            </a:r>
          </a:p>
          <a:p>
            <a:pPr marL="457200" lvl="1"/>
            <a:r>
              <a:rPr lang="en-US" sz="1400" dirty="0">
                <a:latin typeface="Courier New" panose="02070309020205020404" pitchFamily="49" charset="0"/>
                <a:cs typeface="Courier New" panose="02070309020205020404" pitchFamily="49" charset="0"/>
              </a:rPr>
              <a:t> * &lt;p&gt;</a:t>
            </a:r>
          </a:p>
          <a:p>
            <a:pPr marL="457200" lvl="1"/>
            <a:r>
              <a:rPr lang="en-US" sz="1400" dirty="0">
                <a:latin typeface="Courier New" panose="02070309020205020404" pitchFamily="49" charset="0"/>
                <a:cs typeface="Courier New" panose="02070309020205020404" pitchFamily="49" charset="0"/>
              </a:rPr>
              <a:t> * This method always returns immediately, whether or not the </a:t>
            </a:r>
          </a:p>
          <a:p>
            <a:pPr marL="457200" lvl="1"/>
            <a:r>
              <a:rPr lang="en-US" sz="1400" dirty="0">
                <a:latin typeface="Courier New" panose="02070309020205020404" pitchFamily="49" charset="0"/>
                <a:cs typeface="Courier New" panose="02070309020205020404" pitchFamily="49" charset="0"/>
              </a:rPr>
              <a:t> * image exists. When this applet attempts to draw the image on</a:t>
            </a:r>
          </a:p>
          <a:p>
            <a:pPr marL="457200" lvl="1"/>
            <a:r>
              <a:rPr lang="en-US" sz="1400" dirty="0">
                <a:latin typeface="Courier New" panose="02070309020205020404" pitchFamily="49" charset="0"/>
                <a:cs typeface="Courier New" panose="02070309020205020404" pitchFamily="49" charset="0"/>
              </a:rPr>
              <a:t> * the screen, the data will be loaded. The graphics primitives </a:t>
            </a:r>
          </a:p>
          <a:p>
            <a:pPr marL="457200" lvl="1"/>
            <a:r>
              <a:rPr lang="en-US" sz="1400" dirty="0">
                <a:latin typeface="Courier New" panose="02070309020205020404" pitchFamily="49" charset="0"/>
                <a:cs typeface="Courier New" panose="02070309020205020404" pitchFamily="49" charset="0"/>
              </a:rPr>
              <a:t> * that draw the image will incrementally paint on the screen. </a:t>
            </a:r>
          </a:p>
          <a:p>
            <a:pPr marL="457200" lvl="1"/>
            <a:r>
              <a:rPr lang="en-US" sz="1400" dirty="0">
                <a:latin typeface="Courier New" panose="02070309020205020404" pitchFamily="49" charset="0"/>
                <a:cs typeface="Courier New" panose="02070309020205020404" pitchFamily="49" charset="0"/>
              </a:rPr>
              <a:t> *</a:t>
            </a:r>
          </a:p>
          <a:p>
            <a:pPr marL="457200" lvl="1"/>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param</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url</a:t>
            </a:r>
            <a:r>
              <a:rPr lang="en-US" sz="1400" dirty="0">
                <a:latin typeface="Courier New" panose="02070309020205020404" pitchFamily="49" charset="0"/>
                <a:cs typeface="Courier New" panose="02070309020205020404" pitchFamily="49" charset="0"/>
              </a:rPr>
              <a:t>  an absolute URL giving the base location of the image</a:t>
            </a:r>
          </a:p>
          <a:p>
            <a:pPr marL="457200" lvl="1"/>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param</a:t>
            </a:r>
            <a:r>
              <a:rPr lang="en-US" sz="1400" dirty="0">
                <a:latin typeface="Courier New" panose="02070309020205020404" pitchFamily="49" charset="0"/>
                <a:cs typeface="Courier New" panose="02070309020205020404" pitchFamily="49" charset="0"/>
              </a:rPr>
              <a:t>  name the location of the image, relative to the </a:t>
            </a:r>
            <a:r>
              <a:rPr lang="en-US" sz="1400" dirty="0" err="1">
                <a:latin typeface="Courier New" panose="02070309020205020404" pitchFamily="49" charset="0"/>
                <a:cs typeface="Courier New" panose="02070309020205020404" pitchFamily="49" charset="0"/>
              </a:rPr>
              <a:t>url</a:t>
            </a:r>
            <a:r>
              <a:rPr lang="en-US" sz="1400" dirty="0">
                <a:latin typeface="Courier New" panose="02070309020205020404" pitchFamily="49" charset="0"/>
                <a:cs typeface="Courier New" panose="02070309020205020404" pitchFamily="49" charset="0"/>
              </a:rPr>
              <a:t> argument</a:t>
            </a:r>
          </a:p>
          <a:p>
            <a:pPr marL="457200" lvl="1"/>
            <a:r>
              <a:rPr lang="en-US" sz="1400" dirty="0">
                <a:latin typeface="Courier New" panose="02070309020205020404" pitchFamily="49" charset="0"/>
                <a:cs typeface="Courier New" panose="02070309020205020404" pitchFamily="49" charset="0"/>
              </a:rPr>
              <a:t> * @return      the image at the specified URL</a:t>
            </a:r>
          </a:p>
          <a:p>
            <a:pPr marL="457200" lvl="1"/>
            <a:r>
              <a:rPr lang="en-US" sz="1400" dirty="0">
                <a:latin typeface="Courier New" panose="02070309020205020404" pitchFamily="49" charset="0"/>
                <a:cs typeface="Courier New" panose="02070309020205020404" pitchFamily="49" charset="0"/>
              </a:rPr>
              <a:t> * @see         Image</a:t>
            </a:r>
          </a:p>
          <a:p>
            <a:pPr marL="457200" lvl="1"/>
            <a:r>
              <a:rPr lang="en-US" sz="1400" dirty="0">
                <a:latin typeface="Courier New" panose="02070309020205020404" pitchFamily="49" charset="0"/>
                <a:cs typeface="Courier New" panose="02070309020205020404" pitchFamily="49" charset="0"/>
              </a:rPr>
              <a:t> */</a:t>
            </a: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30320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smtClean="0"/>
              <a:t>Code Comments &amp; Documentation</a:t>
            </a:r>
            <a:endParaRPr lang="en-US" sz="2400" dirty="0"/>
          </a:p>
        </p:txBody>
      </p:sp>
      <p:sp>
        <p:nvSpPr>
          <p:cNvPr id="11" name="Rectangle 7"/>
          <p:cNvSpPr>
            <a:spLocks noGrp="1" noChangeArrowheads="1"/>
          </p:cNvSpPr>
          <p:nvPr>
            <p:ph idx="1"/>
          </p:nvPr>
        </p:nvSpPr>
        <p:spPr>
          <a:xfrm>
            <a:off x="285750" y="904977"/>
            <a:ext cx="7772400" cy="3694855"/>
          </a:xfrm>
        </p:spPr>
        <p:txBody>
          <a:bodyPr>
            <a:normAutofit lnSpcReduction="10000"/>
          </a:bodyPr>
          <a:lstStyle/>
          <a:p>
            <a:pPr marL="457200" lvl="1"/>
            <a:r>
              <a:rPr lang="en-US" sz="1600" dirty="0" smtClean="0"/>
              <a:t>Generate Documentation with:</a:t>
            </a:r>
            <a:endParaRPr lang="en-US" sz="1600" dirty="0"/>
          </a:p>
          <a:p>
            <a:pPr lvl="2"/>
            <a:r>
              <a:rPr lang="en-US" sz="1000" dirty="0" err="1">
                <a:latin typeface="Courier New" panose="02070309020205020404" pitchFamily="49" charset="0"/>
                <a:cs typeface="Courier New" panose="02070309020205020404" pitchFamily="49" charset="0"/>
              </a:rPr>
              <a:t>javadoc</a:t>
            </a:r>
            <a:r>
              <a:rPr lang="en-US" sz="1000" dirty="0">
                <a:latin typeface="Courier New" panose="02070309020205020404" pitchFamily="49" charset="0"/>
                <a:cs typeface="Courier New" panose="02070309020205020404" pitchFamily="49" charset="0"/>
              </a:rPr>
              <a:t> -d C:/javadoc/test </a:t>
            </a:r>
            <a:r>
              <a:rPr lang="en-US" sz="1000" dirty="0" err="1" smtClean="0">
                <a:latin typeface="Courier New" panose="02070309020205020404" pitchFamily="49" charset="0"/>
                <a:cs typeface="Courier New" panose="02070309020205020404" pitchFamily="49" charset="0"/>
              </a:rPr>
              <a:t>com.mypackage</a:t>
            </a:r>
            <a:endParaRPr lang="en-US" sz="1000" dirty="0" smtClean="0">
              <a:latin typeface="Courier New" panose="02070309020205020404" pitchFamily="49" charset="0"/>
              <a:cs typeface="Courier New" panose="02070309020205020404" pitchFamily="49" charset="0"/>
            </a:endParaRPr>
          </a:p>
          <a:p>
            <a:pPr lvl="2"/>
            <a:endParaRPr lang="en-US" sz="1000" dirty="0" smtClean="0">
              <a:latin typeface="Courier New" panose="02070309020205020404" pitchFamily="49" charset="0"/>
              <a:cs typeface="Courier New" panose="02070309020205020404" pitchFamily="49" charset="0"/>
            </a:endParaRPr>
          </a:p>
          <a:p>
            <a:pPr marL="457200" lvl="1"/>
            <a:r>
              <a:rPr lang="en-US" sz="1600" dirty="0" smtClean="0"/>
              <a:t>Generated documentation</a:t>
            </a:r>
            <a:endParaRPr lang="en-US" sz="1600" dirty="0"/>
          </a:p>
          <a:p>
            <a:pPr lvl="2"/>
            <a:r>
              <a:rPr lang="en-US" sz="1000" b="1" dirty="0" err="1" smtClean="0"/>
              <a:t>getImage</a:t>
            </a:r>
            <a:endParaRPr lang="en-US" sz="1000" dirty="0"/>
          </a:p>
          <a:p>
            <a:pPr lvl="2"/>
            <a:r>
              <a:rPr lang="en-US" sz="1000" dirty="0"/>
              <a:t>public </a:t>
            </a:r>
            <a:r>
              <a:rPr lang="en-US" sz="1000" dirty="0">
                <a:hlinkClick r:id="rId2" tooltip="class in java.awt"/>
              </a:rPr>
              <a:t>Image</a:t>
            </a:r>
            <a:r>
              <a:rPr lang="en-US" sz="1000" dirty="0"/>
              <a:t> </a:t>
            </a:r>
            <a:r>
              <a:rPr lang="en-US" sz="1000" dirty="0" err="1"/>
              <a:t>getImage</a:t>
            </a:r>
            <a:r>
              <a:rPr lang="en-US" sz="1000" dirty="0"/>
              <a:t>(</a:t>
            </a:r>
            <a:r>
              <a:rPr lang="en-US" sz="1000" dirty="0">
                <a:hlinkClick r:id="rId3" tooltip="class in java.net"/>
              </a:rPr>
              <a:t>URL</a:t>
            </a:r>
            <a:r>
              <a:rPr lang="en-US" sz="1000" dirty="0"/>
              <a:t> </a:t>
            </a:r>
            <a:r>
              <a:rPr lang="en-US" sz="1000" dirty="0" err="1"/>
              <a:t>url</a:t>
            </a:r>
            <a:r>
              <a:rPr lang="en-US" sz="1000" dirty="0" smtClean="0"/>
              <a:t>, </a:t>
            </a:r>
            <a:r>
              <a:rPr lang="en-US" sz="1000" dirty="0" smtClean="0">
                <a:hlinkClick r:id="rId4" tooltip="class in java.lang"/>
              </a:rPr>
              <a:t>String</a:t>
            </a:r>
            <a:r>
              <a:rPr lang="en-US" sz="1000" dirty="0"/>
              <a:t> name)</a:t>
            </a:r>
          </a:p>
          <a:p>
            <a:pPr lvl="2"/>
            <a:r>
              <a:rPr lang="en-US" sz="1000" dirty="0"/>
              <a:t>Returns an Image object that can then be painted on the screen. The </a:t>
            </a:r>
            <a:r>
              <a:rPr lang="en-US" sz="1000" dirty="0" err="1"/>
              <a:t>url</a:t>
            </a:r>
            <a:r>
              <a:rPr lang="en-US" sz="1000" dirty="0"/>
              <a:t> argument must specify an absolute URL. The name argument is a specifier that is relative to the </a:t>
            </a:r>
            <a:r>
              <a:rPr lang="en-US" sz="1000" dirty="0" err="1"/>
              <a:t>url</a:t>
            </a:r>
            <a:r>
              <a:rPr lang="en-US" sz="1000" dirty="0"/>
              <a:t> argument.</a:t>
            </a:r>
          </a:p>
          <a:p>
            <a:pPr lvl="2"/>
            <a:r>
              <a:rPr lang="en-US" sz="1000" dirty="0"/>
              <a:t>This method always returns immediately, whether or not the image exists. When this applet attempts to draw the image on the screen, the data will be loaded. The graphics primitives that draw the image will incrementally paint on the screen.</a:t>
            </a:r>
          </a:p>
          <a:p>
            <a:pPr lvl="2"/>
            <a:r>
              <a:rPr lang="en-US" sz="1000" b="1" dirty="0"/>
              <a:t>Parameters:</a:t>
            </a:r>
            <a:endParaRPr lang="en-US" sz="1000" dirty="0"/>
          </a:p>
          <a:p>
            <a:pPr lvl="2"/>
            <a:r>
              <a:rPr lang="en-US" sz="1000" dirty="0" err="1"/>
              <a:t>url</a:t>
            </a:r>
            <a:r>
              <a:rPr lang="en-US" sz="1000" dirty="0"/>
              <a:t> - an absolute URL giving the base location of the image.</a:t>
            </a:r>
          </a:p>
          <a:p>
            <a:pPr lvl="2"/>
            <a:r>
              <a:rPr lang="en-US" sz="1000" dirty="0"/>
              <a:t>name - the location of the image, relative to the </a:t>
            </a:r>
            <a:r>
              <a:rPr lang="en-US" sz="1000" dirty="0" err="1"/>
              <a:t>url</a:t>
            </a:r>
            <a:r>
              <a:rPr lang="en-US" sz="1000" dirty="0"/>
              <a:t> argument.</a:t>
            </a:r>
          </a:p>
          <a:p>
            <a:pPr lvl="2"/>
            <a:r>
              <a:rPr lang="en-US" sz="1000" b="1" dirty="0"/>
              <a:t>Returns:</a:t>
            </a:r>
            <a:endParaRPr lang="en-US" sz="1000" dirty="0"/>
          </a:p>
          <a:p>
            <a:pPr lvl="2"/>
            <a:r>
              <a:rPr lang="en-US" sz="1000" dirty="0"/>
              <a:t>the image at the specified URL.</a:t>
            </a:r>
          </a:p>
          <a:p>
            <a:pPr lvl="2"/>
            <a:r>
              <a:rPr lang="en-US" sz="1000" b="1" dirty="0"/>
              <a:t>See Also:</a:t>
            </a:r>
            <a:endParaRPr lang="en-US" sz="1000" dirty="0"/>
          </a:p>
          <a:p>
            <a:pPr lvl="2"/>
            <a:r>
              <a:rPr lang="en-US" sz="1000" dirty="0">
                <a:hlinkClick r:id="rId2" tooltip="class in java.awt"/>
              </a:rPr>
              <a:t>Image</a:t>
            </a:r>
            <a:endParaRPr lang="en-US" sz="1000" dirty="0"/>
          </a:p>
          <a:p>
            <a:r>
              <a:rPr lang="en-US" dirty="0"/>
              <a:t> </a:t>
            </a:r>
            <a:r>
              <a:rPr lang="en-US" sz="1000" dirty="0" smtClean="0">
                <a:hlinkClick r:id="rId5"/>
              </a:rPr>
              <a:t>http</a:t>
            </a:r>
            <a:r>
              <a:rPr lang="en-US" sz="1000" dirty="0">
                <a:hlinkClick r:id="rId5"/>
              </a:rPr>
              <a:t>://</a:t>
            </a:r>
            <a:r>
              <a:rPr lang="en-US" sz="1000" dirty="0" smtClean="0">
                <a:hlinkClick r:id="rId5"/>
              </a:rPr>
              <a:t>www.oracle.com/technetwork/articles/java/index-137868.html</a:t>
            </a:r>
            <a:endParaRPr lang="en-US" sz="1000" dirty="0" smtClean="0"/>
          </a:p>
          <a:p>
            <a:endParaRPr lang="en-US" dirty="0"/>
          </a:p>
          <a:p>
            <a:pPr marL="457200" lvl="1"/>
            <a:endParaRPr lang="en-US" sz="1400" dirty="0">
              <a:latin typeface="Courier New" panose="02070309020205020404" pitchFamily="49" charset="0"/>
              <a:cs typeface="Courier New" panose="02070309020205020404" pitchFamily="49" charset="0"/>
            </a:endParaRPr>
          </a:p>
        </p:txBody>
      </p:sp>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1685767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smtClean="0"/>
              <a:t>Error Handling Techniques</a:t>
            </a:r>
            <a:endParaRPr lang="en-US" sz="2400"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pic>
        <p:nvPicPr>
          <p:cNvPr id="3074" name="Picture 2" descr="http://journals.ecs.soton.ac.uk/java/tutorial/java/exceptions/images/throwableHierarchy_trans.gif"/>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814512" y="1524000"/>
            <a:ext cx="4714875" cy="2457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883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smtClean="0"/>
              <a:t>Error Handling Techniques</a:t>
            </a:r>
            <a:endParaRPr lang="en-US" sz="2400"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
        <p:nvSpPr>
          <p:cNvPr id="2" name="Content Placeholder 1"/>
          <p:cNvSpPr>
            <a:spLocks noGrp="1"/>
          </p:cNvSpPr>
          <p:nvPr>
            <p:ph idx="1"/>
          </p:nvPr>
        </p:nvSpPr>
        <p:spPr/>
        <p:txBody>
          <a:bodyPr>
            <a:normAutofit/>
          </a:bodyPr>
          <a:lstStyle/>
          <a:p>
            <a:r>
              <a:rPr lang="en-US" b="1" dirty="0"/>
              <a:t>Errors</a:t>
            </a:r>
            <a:endParaRPr lang="en-US" dirty="0"/>
          </a:p>
          <a:p>
            <a:pPr marL="285750" indent="-285750">
              <a:buFont typeface="Arial" panose="020B0604020202020204" pitchFamily="34" charset="0"/>
              <a:buChar char="•"/>
            </a:pPr>
            <a:r>
              <a:rPr lang="en-US" sz="1600" dirty="0" smtClean="0"/>
              <a:t>When </a:t>
            </a:r>
            <a:r>
              <a:rPr lang="en-US" sz="1600" dirty="0"/>
              <a:t>a dynamic linking failure or some other "hard" failure in the virtual machine occurs, the virtual machine throws an Error. </a:t>
            </a:r>
            <a:endParaRPr lang="en-US" sz="1600" dirty="0" smtClean="0"/>
          </a:p>
          <a:p>
            <a:pPr marL="285750" indent="-285750">
              <a:buFont typeface="Arial" panose="020B0604020202020204" pitchFamily="34" charset="0"/>
              <a:buChar char="•"/>
            </a:pPr>
            <a:r>
              <a:rPr lang="en-US" sz="1600" dirty="0" smtClean="0"/>
              <a:t>Typical </a:t>
            </a:r>
            <a:r>
              <a:rPr lang="en-US" sz="1600" dirty="0"/>
              <a:t>Java programs should not catch Errors. </a:t>
            </a:r>
            <a:endParaRPr lang="en-US" sz="1600" dirty="0" smtClean="0"/>
          </a:p>
          <a:p>
            <a:pPr marL="285750" indent="-285750">
              <a:buFont typeface="Arial" panose="020B0604020202020204" pitchFamily="34" charset="0"/>
              <a:buChar char="•"/>
            </a:pPr>
            <a:r>
              <a:rPr lang="en-US" sz="1600" dirty="0" smtClean="0"/>
              <a:t>In </a:t>
            </a:r>
            <a:r>
              <a:rPr lang="en-US" sz="1600" dirty="0"/>
              <a:t>addition, it's unlikely that typical Java programs will ever throw Errors either.</a:t>
            </a:r>
          </a:p>
          <a:p>
            <a:endParaRPr lang="en-US" dirty="0"/>
          </a:p>
        </p:txBody>
      </p:sp>
    </p:spTree>
    <p:extLst>
      <p:ext uri="{BB962C8B-B14F-4D97-AF65-F5344CB8AC3E}">
        <p14:creationId xmlns:p14="http://schemas.microsoft.com/office/powerpoint/2010/main" val="2199734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smtClean="0"/>
              <a:t>Error Handling Techniques</a:t>
            </a:r>
            <a:endParaRPr lang="en-US" sz="2400"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
        <p:nvSpPr>
          <p:cNvPr id="2" name="Content Placeholder 1"/>
          <p:cNvSpPr>
            <a:spLocks noGrp="1"/>
          </p:cNvSpPr>
          <p:nvPr>
            <p:ph idx="1"/>
          </p:nvPr>
        </p:nvSpPr>
        <p:spPr/>
        <p:txBody>
          <a:bodyPr>
            <a:normAutofit/>
          </a:bodyPr>
          <a:lstStyle/>
          <a:p>
            <a:r>
              <a:rPr lang="en-US" b="1" dirty="0" smtClean="0"/>
              <a:t>Exceptions</a:t>
            </a:r>
            <a:endParaRPr lang="en-US" dirty="0"/>
          </a:p>
          <a:p>
            <a:pPr marL="285750" indent="-285750">
              <a:buFont typeface="Arial" panose="020B0604020202020204" pitchFamily="34" charset="0"/>
              <a:buChar char="•"/>
            </a:pPr>
            <a:r>
              <a:rPr lang="en-US" sz="1600" dirty="0" smtClean="0"/>
              <a:t>Programs </a:t>
            </a:r>
            <a:r>
              <a:rPr lang="en-US" sz="1600" dirty="0"/>
              <a:t>throw and catch objects that derive from the </a:t>
            </a:r>
            <a:r>
              <a:rPr lang="en-US" sz="1600" dirty="0">
                <a:latin typeface="Courier New" panose="02070309020205020404" pitchFamily="49" charset="0"/>
                <a:cs typeface="Courier New" panose="02070309020205020404" pitchFamily="49" charset="0"/>
              </a:rPr>
              <a:t>Exception</a:t>
            </a:r>
            <a:r>
              <a:rPr lang="en-US" sz="1600" dirty="0"/>
              <a:t> class. </a:t>
            </a:r>
            <a:endParaRPr lang="en-US" sz="1600" dirty="0" smtClean="0"/>
          </a:p>
          <a:p>
            <a:pPr marL="285750" indent="-285750">
              <a:buFont typeface="Arial" panose="020B0604020202020204" pitchFamily="34" charset="0"/>
              <a:buChar char="•"/>
            </a:pPr>
            <a:r>
              <a:rPr lang="en-US" sz="1600" dirty="0" smtClean="0"/>
              <a:t>Exceptions </a:t>
            </a:r>
            <a:r>
              <a:rPr lang="en-US" sz="1600" dirty="0"/>
              <a:t>indicate that a problem occurred but that the problem is not a serious systemic problem. </a:t>
            </a:r>
            <a:endParaRPr lang="en-US" sz="1600" dirty="0" smtClean="0"/>
          </a:p>
          <a:p>
            <a:pPr marL="285750" indent="-285750">
              <a:buFont typeface="Arial" panose="020B0604020202020204" pitchFamily="34" charset="0"/>
              <a:buChar char="•"/>
            </a:pPr>
            <a:r>
              <a:rPr lang="en-US" sz="1600" dirty="0" smtClean="0"/>
              <a:t>The</a:t>
            </a:r>
            <a:r>
              <a:rPr lang="en-US" sz="1600" dirty="0"/>
              <a:t> </a:t>
            </a:r>
            <a:r>
              <a:rPr lang="en-US" sz="1600" dirty="0">
                <a:latin typeface="Courier New" panose="02070309020205020404" pitchFamily="49" charset="0"/>
                <a:cs typeface="Courier New" panose="02070309020205020404" pitchFamily="49" charset="0"/>
              </a:rPr>
              <a:t>Exception</a:t>
            </a:r>
            <a:r>
              <a:rPr lang="en-US" sz="1600" dirty="0"/>
              <a:t> class has many descendants defined in the Java packages. </a:t>
            </a:r>
            <a:r>
              <a:rPr lang="en-US" sz="1600" dirty="0" smtClean="0"/>
              <a:t>Exception descendants </a:t>
            </a:r>
            <a:r>
              <a:rPr lang="en-US" sz="1600" dirty="0"/>
              <a:t>indicate various types of exceptions that can occur. </a:t>
            </a:r>
            <a:endParaRPr lang="en-US" sz="1600" dirty="0" smtClean="0"/>
          </a:p>
          <a:p>
            <a:pPr marL="285750" indent="-285750">
              <a:buFont typeface="Arial" panose="020B0604020202020204" pitchFamily="34" charset="0"/>
              <a:buChar char="•"/>
            </a:pPr>
            <a:r>
              <a:rPr lang="en-US" sz="1600" dirty="0" err="1" smtClean="0">
                <a:latin typeface="Courier New" panose="02070309020205020404" pitchFamily="49" charset="0"/>
                <a:cs typeface="Courier New" panose="02070309020205020404" pitchFamily="49" charset="0"/>
              </a:rPr>
              <a:t>IllegalAccessException</a:t>
            </a:r>
            <a:r>
              <a:rPr lang="en-US" sz="1600" dirty="0"/>
              <a:t> signals that a particular method could not be </a:t>
            </a:r>
            <a:r>
              <a:rPr lang="en-US" sz="1600" dirty="0" smtClean="0"/>
              <a:t>found</a:t>
            </a:r>
          </a:p>
          <a:p>
            <a:pPr marL="285750" indent="-285750">
              <a:buFont typeface="Arial" panose="020B0604020202020204" pitchFamily="34" charset="0"/>
              <a:buChar char="•"/>
            </a:pPr>
            <a:r>
              <a:rPr lang="en-US" sz="1600" dirty="0" err="1" smtClean="0">
                <a:latin typeface="Courier New" panose="02070309020205020404" pitchFamily="49" charset="0"/>
                <a:cs typeface="Courier New" panose="02070309020205020404" pitchFamily="49" charset="0"/>
              </a:rPr>
              <a:t>NegativeArraySizeException</a:t>
            </a:r>
            <a:r>
              <a:rPr lang="en-US" sz="1600" dirty="0" smtClean="0">
                <a:latin typeface="Courier New" panose="02070309020205020404" pitchFamily="49" charset="0"/>
                <a:cs typeface="Courier New" panose="02070309020205020404" pitchFamily="49" charset="0"/>
              </a:rPr>
              <a:t> </a:t>
            </a:r>
            <a:r>
              <a:rPr lang="en-US" sz="1600" dirty="0"/>
              <a:t>indicates</a:t>
            </a:r>
            <a:r>
              <a:rPr lang="en-US" sz="1600" dirty="0" smtClean="0"/>
              <a:t> </a:t>
            </a:r>
            <a:r>
              <a:rPr lang="en-US" sz="1600" dirty="0"/>
              <a:t>that a program attempted to create an array with a negative size</a:t>
            </a:r>
            <a:r>
              <a:rPr lang="en-US" sz="1600" dirty="0" smtClean="0"/>
              <a:t>.</a:t>
            </a:r>
            <a:endParaRPr lang="en-US" dirty="0"/>
          </a:p>
        </p:txBody>
      </p:sp>
    </p:spTree>
    <p:extLst>
      <p:ext uri="{BB962C8B-B14F-4D97-AF65-F5344CB8AC3E}">
        <p14:creationId xmlns:p14="http://schemas.microsoft.com/office/powerpoint/2010/main" val="2826412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smtClean="0"/>
              <a:t>Error Handling Techniques</a:t>
            </a:r>
            <a:endParaRPr lang="en-US" sz="2400"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
        <p:nvSpPr>
          <p:cNvPr id="2" name="Content Placeholder 1"/>
          <p:cNvSpPr>
            <a:spLocks noGrp="1"/>
          </p:cNvSpPr>
          <p:nvPr>
            <p:ph idx="1"/>
          </p:nvPr>
        </p:nvSpPr>
        <p:spPr/>
        <p:txBody>
          <a:bodyPr>
            <a:normAutofit/>
          </a:bodyPr>
          <a:lstStyle/>
          <a:p>
            <a:r>
              <a:rPr lang="en-US" b="1" dirty="0" smtClean="0"/>
              <a:t>Runtime </a:t>
            </a:r>
            <a:r>
              <a:rPr lang="en-US" b="1" dirty="0"/>
              <a:t>Exceptions</a:t>
            </a:r>
            <a:endParaRPr lang="en-US" dirty="0"/>
          </a:p>
          <a:p>
            <a:pPr marL="342900" indent="-342900">
              <a:buFont typeface="Arial" panose="020B0604020202020204" pitchFamily="34" charset="0"/>
              <a:buChar char="•"/>
            </a:pPr>
            <a:r>
              <a:rPr lang="en-US" sz="1600" dirty="0" smtClean="0"/>
              <a:t>Represents </a:t>
            </a:r>
            <a:r>
              <a:rPr lang="en-US" sz="1600" dirty="0"/>
              <a:t>exceptions that occur within the Java virtual machine (during runtime). </a:t>
            </a:r>
            <a:endParaRPr lang="bg-BG" sz="1600" dirty="0" smtClean="0"/>
          </a:p>
          <a:p>
            <a:pPr marL="342900" indent="-342900">
              <a:buFont typeface="Arial" panose="020B0604020202020204" pitchFamily="34" charset="0"/>
              <a:buChar char="•"/>
            </a:pPr>
            <a:r>
              <a:rPr lang="en-US" sz="1600" dirty="0" smtClean="0"/>
              <a:t>An </a:t>
            </a:r>
            <a:r>
              <a:rPr lang="en-US" sz="1600" dirty="0"/>
              <a:t>example of a runtime exception is </a:t>
            </a:r>
            <a:r>
              <a:rPr lang="en-US" sz="1600" dirty="0" err="1">
                <a:latin typeface="Courier New" panose="02070309020205020404" pitchFamily="49" charset="0"/>
                <a:cs typeface="Courier New" panose="02070309020205020404" pitchFamily="49" charset="0"/>
              </a:rPr>
              <a:t>NullPointerException</a:t>
            </a:r>
            <a:r>
              <a:rPr lang="en-US" sz="1600" dirty="0"/>
              <a:t>, which occurs when a method tries to access a member of an object through a null reference. </a:t>
            </a:r>
            <a:endParaRPr lang="bg-BG" sz="1600" dirty="0" smtClean="0"/>
          </a:p>
          <a:p>
            <a:pPr marL="342900" indent="-342900">
              <a:buFont typeface="Arial" panose="020B0604020202020204" pitchFamily="34" charset="0"/>
              <a:buChar char="•"/>
            </a:pPr>
            <a:r>
              <a:rPr lang="en-US" sz="1600" dirty="0" smtClean="0"/>
              <a:t>Can </a:t>
            </a:r>
            <a:r>
              <a:rPr lang="en-US" sz="1600" dirty="0"/>
              <a:t>occur anywhere a program tries to dereference a reference to an object. </a:t>
            </a:r>
            <a:endParaRPr lang="bg-BG" sz="1600" dirty="0" smtClean="0"/>
          </a:p>
          <a:p>
            <a:pPr marL="342900" indent="-342900">
              <a:buFont typeface="Arial" panose="020B0604020202020204" pitchFamily="34" charset="0"/>
              <a:buChar char="•"/>
            </a:pPr>
            <a:r>
              <a:rPr lang="en-US" sz="1600" dirty="0" smtClean="0"/>
              <a:t>The </a:t>
            </a:r>
            <a:r>
              <a:rPr lang="en-US" sz="1600" dirty="0"/>
              <a:t>cost of checking for the exception often outweighs the benefit of catching it.</a:t>
            </a:r>
          </a:p>
          <a:p>
            <a:endParaRPr lang="en-US" dirty="0"/>
          </a:p>
        </p:txBody>
      </p:sp>
    </p:spTree>
    <p:extLst>
      <p:ext uri="{BB962C8B-B14F-4D97-AF65-F5344CB8AC3E}">
        <p14:creationId xmlns:p14="http://schemas.microsoft.com/office/powerpoint/2010/main" val="2278814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a:t>Testing and Debugging</a:t>
            </a:r>
          </a:p>
        </p:txBody>
      </p:sp>
      <p:sp>
        <p:nvSpPr>
          <p:cNvPr id="11" name="Rectangle 7"/>
          <p:cNvSpPr>
            <a:spLocks noGrp="1" noChangeArrowheads="1"/>
          </p:cNvSpPr>
          <p:nvPr>
            <p:ph idx="1"/>
          </p:nvPr>
        </p:nvSpPr>
        <p:spPr>
          <a:xfrm>
            <a:off x="285750" y="904977"/>
            <a:ext cx="7772400" cy="3694855"/>
          </a:xfrm>
        </p:spPr>
        <p:txBody>
          <a:bodyPr>
            <a:normAutofit/>
          </a:bodyPr>
          <a:lstStyle/>
          <a:p>
            <a:r>
              <a:rPr lang="en-US" dirty="0"/>
              <a:t>Developer Testing</a:t>
            </a:r>
            <a:endParaRPr lang="en-US" dirty="0" smtClean="0"/>
          </a:p>
          <a:p>
            <a:pPr marL="628641" lvl="1" indent="-285750">
              <a:spcBef>
                <a:spcPts val="600"/>
              </a:spcBef>
              <a:buFont typeface="Arial" panose="020B0604020202020204" pitchFamily="34" charset="0"/>
              <a:buChar char="•"/>
            </a:pPr>
            <a:r>
              <a:rPr lang="en-US" sz="1400" b="1" dirty="0" smtClean="0"/>
              <a:t>Unit testing (JUnit): </a:t>
            </a:r>
            <a:r>
              <a:rPr lang="en-US" sz="1400" dirty="0" smtClean="0">
                <a:latin typeface="Courier New" panose="02070309020205020404" pitchFamily="49" charset="0"/>
                <a:cs typeface="Courier New" panose="02070309020205020404" pitchFamily="49" charset="0"/>
              </a:rPr>
              <a:t>Validates individual </a:t>
            </a:r>
            <a:r>
              <a:rPr lang="en-US" sz="1400" dirty="0">
                <a:latin typeface="Courier New" panose="02070309020205020404" pitchFamily="49" charset="0"/>
                <a:cs typeface="Courier New" panose="02070309020205020404" pitchFamily="49" charset="0"/>
              </a:rPr>
              <a:t>units of source code</a:t>
            </a:r>
            <a:endParaRPr lang="en-US" sz="1400" dirty="0">
              <a:latin typeface="Courier New" panose="02070309020205020404" pitchFamily="49" charset="0"/>
              <a:cs typeface="Courier New" panose="02070309020205020404" pitchFamily="49" charset="0"/>
            </a:endParaRPr>
          </a:p>
          <a:p>
            <a:pPr marL="628641" lvl="1" indent="-285750">
              <a:spcBef>
                <a:spcPts val="600"/>
              </a:spcBef>
              <a:buFont typeface="Arial" panose="020B0604020202020204" pitchFamily="34" charset="0"/>
              <a:buChar char="•"/>
            </a:pPr>
            <a:r>
              <a:rPr lang="en-US" sz="1400" b="1" dirty="0"/>
              <a:t>Component </a:t>
            </a:r>
            <a:r>
              <a:rPr lang="en-US" sz="1400" b="1" dirty="0" smtClean="0"/>
              <a:t>testing: </a:t>
            </a:r>
            <a:r>
              <a:rPr lang="en-US" sz="1400" dirty="0">
                <a:latin typeface="Courier New" panose="02070309020205020404" pitchFamily="49" charset="0"/>
                <a:cs typeface="Courier New" panose="02070309020205020404" pitchFamily="49" charset="0"/>
              </a:rPr>
              <a:t>Similar to unit testing but with a higher level of </a:t>
            </a:r>
            <a:r>
              <a:rPr lang="en-US" sz="1400" dirty="0" smtClean="0">
                <a:latin typeface="Courier New" panose="02070309020205020404" pitchFamily="49" charset="0"/>
                <a:cs typeface="Courier New" panose="02070309020205020404" pitchFamily="49" charset="0"/>
              </a:rPr>
              <a:t>integration. Done </a:t>
            </a:r>
            <a:r>
              <a:rPr lang="en-US" sz="1400" dirty="0">
                <a:latin typeface="Courier New" panose="02070309020205020404" pitchFamily="49" charset="0"/>
                <a:cs typeface="Courier New" panose="02070309020205020404" pitchFamily="49" charset="0"/>
              </a:rPr>
              <a:t>by the </a:t>
            </a:r>
            <a:r>
              <a:rPr lang="en-US" sz="1400" dirty="0" smtClean="0">
                <a:latin typeface="Courier New" panose="02070309020205020404" pitchFamily="49" charset="0"/>
                <a:cs typeface="Courier New" panose="02070309020205020404" pitchFamily="49" charset="0"/>
              </a:rPr>
              <a:t>tester/developer</a:t>
            </a:r>
            <a:endParaRPr lang="en-US" sz="1400" dirty="0">
              <a:latin typeface="Courier New" panose="02070309020205020404" pitchFamily="49" charset="0"/>
              <a:cs typeface="Courier New" panose="02070309020205020404" pitchFamily="49" charset="0"/>
            </a:endParaRPr>
          </a:p>
          <a:p>
            <a:pPr marL="628641" lvl="1" indent="-285750">
              <a:spcBef>
                <a:spcPts val="600"/>
              </a:spcBef>
              <a:buFont typeface="Arial" panose="020B0604020202020204" pitchFamily="34" charset="0"/>
              <a:buChar char="•"/>
            </a:pPr>
            <a:r>
              <a:rPr lang="en-US" sz="1400" b="1" dirty="0"/>
              <a:t>Integration </a:t>
            </a:r>
            <a:r>
              <a:rPr lang="en-US" sz="1400" b="1" dirty="0" smtClean="0"/>
              <a:t>testing: </a:t>
            </a:r>
            <a:r>
              <a:rPr lang="en-US" sz="1400" dirty="0" smtClean="0">
                <a:latin typeface="Courier New" panose="02070309020205020404" pitchFamily="49" charset="0"/>
                <a:cs typeface="Courier New" panose="02070309020205020404" pitchFamily="49" charset="0"/>
              </a:rPr>
              <a:t>Individual software modules are combined and </a:t>
            </a:r>
            <a:r>
              <a:rPr lang="en-US" sz="1400" b="1" dirty="0" smtClean="0">
                <a:latin typeface="Courier New" panose="02070309020205020404" pitchFamily="49" charset="0"/>
                <a:cs typeface="Courier New" panose="02070309020205020404" pitchFamily="49" charset="0"/>
              </a:rPr>
              <a:t>tested</a:t>
            </a:r>
            <a:r>
              <a:rPr lang="en-US" sz="1400" dirty="0" smtClean="0">
                <a:latin typeface="Courier New" panose="02070309020205020404" pitchFamily="49" charset="0"/>
                <a:cs typeface="Courier New" panose="02070309020205020404" pitchFamily="49" charset="0"/>
              </a:rPr>
              <a:t> as a group. It occurs after unit </a:t>
            </a:r>
            <a:r>
              <a:rPr lang="en-US" sz="1400" b="1" dirty="0" smtClean="0">
                <a:latin typeface="Courier New" panose="02070309020205020404" pitchFamily="49" charset="0"/>
                <a:cs typeface="Courier New" panose="02070309020205020404" pitchFamily="49" charset="0"/>
              </a:rPr>
              <a:t>testing</a:t>
            </a:r>
            <a:r>
              <a:rPr lang="en-US" sz="1400" dirty="0" smtClean="0">
                <a:latin typeface="Courier New" panose="02070309020205020404" pitchFamily="49" charset="0"/>
                <a:cs typeface="Courier New" panose="02070309020205020404" pitchFamily="49" charset="0"/>
              </a:rPr>
              <a:t> and before validation </a:t>
            </a:r>
            <a:r>
              <a:rPr lang="en-US" sz="1400" b="1" dirty="0" smtClean="0">
                <a:latin typeface="Courier New" panose="02070309020205020404" pitchFamily="49" charset="0"/>
                <a:cs typeface="Courier New" panose="02070309020205020404" pitchFamily="49" charset="0"/>
              </a:rPr>
              <a:t>testing</a:t>
            </a:r>
            <a:endParaRPr lang="en-US" sz="1400" dirty="0" smtClean="0">
              <a:latin typeface="Courier New" panose="02070309020205020404" pitchFamily="49" charset="0"/>
              <a:cs typeface="Courier New" panose="02070309020205020404" pitchFamily="49" charset="0"/>
            </a:endParaRPr>
          </a:p>
          <a:p>
            <a:pPr marL="628641" lvl="1" indent="-285750">
              <a:spcBef>
                <a:spcPts val="600"/>
              </a:spcBef>
              <a:buFont typeface="Arial" panose="020B0604020202020204" pitchFamily="34" charset="0"/>
              <a:buChar char="•"/>
            </a:pPr>
            <a:r>
              <a:rPr lang="en-US" sz="1400" b="1" dirty="0" smtClean="0"/>
              <a:t>Regression testing: </a:t>
            </a:r>
            <a:r>
              <a:rPr lang="en-US" sz="1400" dirty="0" smtClean="0">
                <a:latin typeface="Courier New" panose="02070309020205020404" pitchFamily="49" charset="0"/>
                <a:cs typeface="Courier New" panose="02070309020205020404" pitchFamily="49" charset="0"/>
              </a:rPr>
              <a:t>Verifies that software previously developed and </a:t>
            </a:r>
            <a:r>
              <a:rPr lang="en-US" sz="1400" b="1" dirty="0" smtClean="0">
                <a:latin typeface="Courier New" panose="02070309020205020404" pitchFamily="49" charset="0"/>
                <a:cs typeface="Courier New" panose="02070309020205020404" pitchFamily="49" charset="0"/>
              </a:rPr>
              <a:t>tested</a:t>
            </a:r>
            <a:r>
              <a:rPr lang="en-US" sz="1400" dirty="0" smtClean="0">
                <a:latin typeface="Courier New" panose="02070309020205020404" pitchFamily="49" charset="0"/>
                <a:cs typeface="Courier New" panose="02070309020205020404" pitchFamily="49" charset="0"/>
              </a:rPr>
              <a:t> still performs correctly even after it was changed or interfaced with other software</a:t>
            </a:r>
          </a:p>
          <a:p>
            <a:pPr marL="628641" lvl="1" indent="-285750">
              <a:spcBef>
                <a:spcPts val="600"/>
              </a:spcBef>
              <a:buFont typeface="Arial" panose="020B0604020202020204" pitchFamily="34" charset="0"/>
              <a:buChar char="•"/>
            </a:pPr>
            <a:r>
              <a:rPr lang="en-US" sz="1400" b="1" dirty="0" smtClean="0"/>
              <a:t>System </a:t>
            </a:r>
            <a:r>
              <a:rPr lang="en-US" sz="1400" b="1" dirty="0"/>
              <a:t>testing: </a:t>
            </a:r>
            <a:r>
              <a:rPr lang="en-US" sz="1400" dirty="0">
                <a:latin typeface="Courier New" panose="02070309020205020404" pitchFamily="49" charset="0"/>
                <a:cs typeface="Courier New" panose="02070309020205020404" pitchFamily="49" charset="0"/>
              </a:rPr>
              <a:t>System testing of software or hardware is testing conducted on a complete, integrated system to evaluate the system's compliance with its specified requirements.</a:t>
            </a:r>
            <a:endParaRPr lang="en-US" sz="1400" dirty="0" smtClean="0">
              <a:latin typeface="Courier New" panose="02070309020205020404" pitchFamily="49" charset="0"/>
              <a:cs typeface="Courier New" panose="02070309020205020404" pitchFamily="49" charset="0"/>
            </a:endParaRPr>
          </a:p>
          <a:p>
            <a:pPr marL="628641" lvl="1" indent="-285750">
              <a:spcBef>
                <a:spcPts val="600"/>
              </a:spcBef>
              <a:buFont typeface="Arial" panose="020B0604020202020204" pitchFamily="34" charset="0"/>
              <a:buChar char="•"/>
            </a:pPr>
            <a:endParaRPr lang="en-US" sz="1600" dirty="0"/>
          </a:p>
          <a:p>
            <a:pPr marL="457200" lvl="1" indent="0">
              <a:buNone/>
            </a:pPr>
            <a:endParaRPr lang="en-US" dirty="0" smtClean="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2709632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a:t>Unit Testing and Test-Driven Development</a:t>
            </a:r>
          </a:p>
        </p:txBody>
      </p:sp>
      <p:sp>
        <p:nvSpPr>
          <p:cNvPr id="11" name="Rectangle 7"/>
          <p:cNvSpPr>
            <a:spLocks noGrp="1" noChangeArrowheads="1"/>
          </p:cNvSpPr>
          <p:nvPr>
            <p:ph idx="1"/>
          </p:nvPr>
        </p:nvSpPr>
        <p:spPr>
          <a:xfrm>
            <a:off x="285750" y="904977"/>
            <a:ext cx="7772400" cy="3694855"/>
          </a:xfrm>
        </p:spPr>
        <p:txBody>
          <a:bodyPr>
            <a:normAutofit/>
          </a:bodyPr>
          <a:lstStyle/>
          <a:p>
            <a:pPr marL="742950" lvl="1" indent="-285750">
              <a:buFont typeface="Arial" panose="020B0604020202020204" pitchFamily="34" charset="0"/>
              <a:buChar char="•"/>
            </a:pPr>
            <a:r>
              <a:rPr lang="en-US" b="1" dirty="0"/>
              <a:t>A Unit Test </a:t>
            </a:r>
            <a:r>
              <a:rPr lang="en-US" dirty="0"/>
              <a:t>is a </a:t>
            </a:r>
            <a:r>
              <a:rPr lang="en-US" dirty="0" smtClean="0"/>
              <a:t>test of </a:t>
            </a:r>
            <a:r>
              <a:rPr lang="en-US" dirty="0"/>
              <a:t>a small functional piece of </a:t>
            </a:r>
            <a:r>
              <a:rPr lang="en-US" dirty="0" smtClean="0"/>
              <a:t>code</a:t>
            </a:r>
          </a:p>
          <a:p>
            <a:pPr marL="742950" lvl="1" indent="-285750">
              <a:buFont typeface="Arial" panose="020B0604020202020204" pitchFamily="34" charset="0"/>
              <a:buChar char="•"/>
            </a:pPr>
            <a:r>
              <a:rPr lang="en-US" b="1" dirty="0"/>
              <a:t>Test</a:t>
            </a:r>
            <a:r>
              <a:rPr lang="en-US" dirty="0"/>
              <a:t>-</a:t>
            </a:r>
            <a:r>
              <a:rPr lang="en-US" b="1" dirty="0"/>
              <a:t>driven development</a:t>
            </a:r>
            <a:r>
              <a:rPr lang="en-US" dirty="0"/>
              <a:t> (</a:t>
            </a:r>
            <a:r>
              <a:rPr lang="en-US" b="1" dirty="0"/>
              <a:t>TDD</a:t>
            </a:r>
            <a:r>
              <a:rPr lang="en-US" dirty="0"/>
              <a:t>) is a </a:t>
            </a:r>
            <a:r>
              <a:rPr lang="en-US" b="1" dirty="0" smtClean="0"/>
              <a:t>development </a:t>
            </a:r>
            <a:r>
              <a:rPr lang="en-US" dirty="0" smtClean="0"/>
              <a:t>technique </a:t>
            </a:r>
            <a:r>
              <a:rPr lang="en-US" dirty="0"/>
              <a:t>where you must first write a </a:t>
            </a:r>
            <a:r>
              <a:rPr lang="en-US" b="1" dirty="0"/>
              <a:t>test</a:t>
            </a:r>
            <a:r>
              <a:rPr lang="en-US" dirty="0"/>
              <a:t> that fails before you write new functional </a:t>
            </a:r>
            <a:r>
              <a:rPr lang="en-US" dirty="0" smtClean="0"/>
              <a:t>code</a:t>
            </a:r>
          </a:p>
          <a:p>
            <a:pPr marL="742950" lvl="1" indent="-285750">
              <a:buFont typeface="Arial" panose="020B0604020202020204" pitchFamily="34" charset="0"/>
              <a:buChar char="•"/>
            </a:pPr>
            <a:endParaRPr lang="en-US" dirty="0" smtClean="0"/>
          </a:p>
          <a:p>
            <a:pPr marL="457200" lvl="1"/>
            <a:endParaRPr lang="en-US" dirty="0" smtClean="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4202596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a:t>Unit Testing and Test-Driven Development</a:t>
            </a:r>
          </a:p>
        </p:txBody>
      </p:sp>
      <p:sp>
        <p:nvSpPr>
          <p:cNvPr id="11" name="Rectangle 7"/>
          <p:cNvSpPr>
            <a:spLocks noGrp="1" noChangeArrowheads="1"/>
          </p:cNvSpPr>
          <p:nvPr>
            <p:ph idx="1"/>
          </p:nvPr>
        </p:nvSpPr>
        <p:spPr>
          <a:xfrm>
            <a:off x="285750" y="904977"/>
            <a:ext cx="7772400" cy="3694855"/>
          </a:xfrm>
        </p:spPr>
        <p:txBody>
          <a:bodyPr>
            <a:normAutofit fontScale="25000" lnSpcReduction="20000"/>
          </a:bodyPr>
          <a:lstStyle/>
          <a:p>
            <a:pPr marL="457200" lvl="1"/>
            <a:r>
              <a:rPr lang="bg-BG" sz="4800" dirty="0" smtClean="0">
                <a:latin typeface="Courier New" panose="02070309020205020404" pitchFamily="49" charset="0"/>
                <a:cs typeface="Courier New" panose="02070309020205020404" pitchFamily="49" charset="0"/>
              </a:rPr>
              <a:t>    </a:t>
            </a:r>
            <a:r>
              <a:rPr lang="en-US" sz="4800" dirty="0" smtClean="0">
                <a:latin typeface="Courier New" panose="02070309020205020404" pitchFamily="49" charset="0"/>
                <a:cs typeface="Courier New" panose="02070309020205020404" pitchFamily="49" charset="0"/>
              </a:rPr>
              <a:t>// </a:t>
            </a:r>
            <a:r>
              <a:rPr lang="en-US" sz="4800" dirty="0">
                <a:latin typeface="Courier New" panose="02070309020205020404" pitchFamily="49" charset="0"/>
                <a:cs typeface="Courier New" panose="02070309020205020404" pitchFamily="49" charset="0"/>
              </a:rPr>
              <a:t>Run once, e.g. Database connection, connection pool</a:t>
            </a:r>
          </a:p>
          <a:p>
            <a:pPr marL="457200" lvl="1"/>
            <a:r>
              <a:rPr lang="en-US" sz="4800" dirty="0">
                <a:latin typeface="Courier New" panose="02070309020205020404" pitchFamily="49" charset="0"/>
                <a:cs typeface="Courier New" panose="02070309020205020404" pitchFamily="49" charset="0"/>
              </a:rPr>
              <a:t>    @</a:t>
            </a:r>
            <a:r>
              <a:rPr lang="en-US" sz="4800" dirty="0" err="1">
                <a:latin typeface="Courier New" panose="02070309020205020404" pitchFamily="49" charset="0"/>
                <a:cs typeface="Courier New" panose="02070309020205020404" pitchFamily="49" charset="0"/>
              </a:rPr>
              <a:t>BeforeClass</a:t>
            </a:r>
            <a:endParaRPr lang="en-US" sz="4800" dirty="0">
              <a:latin typeface="Courier New" panose="02070309020205020404" pitchFamily="49" charset="0"/>
              <a:cs typeface="Courier New" panose="02070309020205020404" pitchFamily="49" charset="0"/>
            </a:endParaRPr>
          </a:p>
          <a:p>
            <a:pPr marL="457200" lvl="1"/>
            <a:r>
              <a:rPr lang="en-US" sz="4800" dirty="0">
                <a:latin typeface="Courier New" panose="02070309020205020404" pitchFamily="49" charset="0"/>
                <a:cs typeface="Courier New" panose="02070309020205020404" pitchFamily="49" charset="0"/>
              </a:rPr>
              <a:t>    public static void </a:t>
            </a:r>
            <a:r>
              <a:rPr lang="en-US" sz="4800" dirty="0" err="1">
                <a:latin typeface="Courier New" panose="02070309020205020404" pitchFamily="49" charset="0"/>
                <a:cs typeface="Courier New" panose="02070309020205020404" pitchFamily="49" charset="0"/>
              </a:rPr>
              <a:t>runOnceBeforeClass</a:t>
            </a:r>
            <a:r>
              <a:rPr lang="en-US" sz="4800" dirty="0">
                <a:latin typeface="Courier New" panose="02070309020205020404" pitchFamily="49" charset="0"/>
                <a:cs typeface="Courier New" panose="02070309020205020404" pitchFamily="49" charset="0"/>
              </a:rPr>
              <a:t>() {</a:t>
            </a:r>
          </a:p>
          <a:p>
            <a:pPr marL="457200" lvl="1"/>
            <a:r>
              <a:rPr lang="en-US" sz="4800" dirty="0">
                <a:latin typeface="Courier New" panose="02070309020205020404" pitchFamily="49" charset="0"/>
                <a:cs typeface="Courier New" panose="02070309020205020404" pitchFamily="49" charset="0"/>
              </a:rPr>
              <a:t>        </a:t>
            </a:r>
            <a:r>
              <a:rPr lang="en-US" sz="4800" dirty="0" err="1">
                <a:latin typeface="Courier New" panose="02070309020205020404" pitchFamily="49" charset="0"/>
                <a:cs typeface="Courier New" panose="02070309020205020404" pitchFamily="49" charset="0"/>
              </a:rPr>
              <a:t>System.out.println</a:t>
            </a:r>
            <a:r>
              <a:rPr lang="en-US" sz="4800" dirty="0">
                <a:latin typeface="Courier New" panose="02070309020205020404" pitchFamily="49" charset="0"/>
                <a:cs typeface="Courier New" panose="02070309020205020404" pitchFamily="49" charset="0"/>
              </a:rPr>
              <a:t>("@</a:t>
            </a:r>
            <a:r>
              <a:rPr lang="en-US" sz="4800" dirty="0" err="1">
                <a:latin typeface="Courier New" panose="02070309020205020404" pitchFamily="49" charset="0"/>
                <a:cs typeface="Courier New" panose="02070309020205020404" pitchFamily="49" charset="0"/>
              </a:rPr>
              <a:t>BeforeClass</a:t>
            </a:r>
            <a:r>
              <a:rPr lang="en-US" sz="4800" dirty="0">
                <a:latin typeface="Courier New" panose="02070309020205020404" pitchFamily="49" charset="0"/>
                <a:cs typeface="Courier New" panose="02070309020205020404" pitchFamily="49" charset="0"/>
              </a:rPr>
              <a:t> - </a:t>
            </a:r>
            <a:r>
              <a:rPr lang="en-US" sz="4800" dirty="0" err="1">
                <a:latin typeface="Courier New" panose="02070309020205020404" pitchFamily="49" charset="0"/>
                <a:cs typeface="Courier New" panose="02070309020205020404" pitchFamily="49" charset="0"/>
              </a:rPr>
              <a:t>runOnceBeforeClass</a:t>
            </a:r>
            <a:r>
              <a:rPr lang="en-US" sz="4800" dirty="0">
                <a:latin typeface="Courier New" panose="02070309020205020404" pitchFamily="49" charset="0"/>
                <a:cs typeface="Courier New" panose="02070309020205020404" pitchFamily="49" charset="0"/>
              </a:rPr>
              <a:t>");</a:t>
            </a:r>
          </a:p>
          <a:p>
            <a:pPr marL="457200" lvl="1"/>
            <a:r>
              <a:rPr lang="en-US" sz="4800" dirty="0">
                <a:latin typeface="Courier New" panose="02070309020205020404" pitchFamily="49" charset="0"/>
                <a:cs typeface="Courier New" panose="02070309020205020404" pitchFamily="49" charset="0"/>
              </a:rPr>
              <a:t>    </a:t>
            </a:r>
            <a:r>
              <a:rPr lang="en-US" sz="4800" dirty="0" smtClean="0">
                <a:latin typeface="Courier New" panose="02070309020205020404" pitchFamily="49" charset="0"/>
                <a:cs typeface="Courier New" panose="02070309020205020404" pitchFamily="49" charset="0"/>
              </a:rPr>
              <a:t>}</a:t>
            </a:r>
            <a:endParaRPr lang="bg-BG" sz="4800" dirty="0" smtClean="0">
              <a:latin typeface="Courier New" panose="02070309020205020404" pitchFamily="49" charset="0"/>
              <a:cs typeface="Courier New" panose="02070309020205020404" pitchFamily="49" charset="0"/>
            </a:endParaRPr>
          </a:p>
          <a:p>
            <a:pPr marL="457200" lvl="1"/>
            <a:endParaRPr lang="en-US" sz="4800" dirty="0">
              <a:latin typeface="Courier New" panose="02070309020205020404" pitchFamily="49" charset="0"/>
              <a:cs typeface="Courier New" panose="02070309020205020404" pitchFamily="49" charset="0"/>
            </a:endParaRPr>
          </a:p>
          <a:p>
            <a:pPr marL="457200" lvl="1"/>
            <a:r>
              <a:rPr lang="en-US" sz="4800" dirty="0">
                <a:latin typeface="Courier New" panose="02070309020205020404" pitchFamily="49" charset="0"/>
                <a:cs typeface="Courier New" panose="02070309020205020404" pitchFamily="49" charset="0"/>
              </a:rPr>
              <a:t>    // Run once, </a:t>
            </a:r>
            <a:r>
              <a:rPr lang="en-US" sz="4800" dirty="0" err="1">
                <a:latin typeface="Courier New" panose="02070309020205020404" pitchFamily="49" charset="0"/>
                <a:cs typeface="Courier New" panose="02070309020205020404" pitchFamily="49" charset="0"/>
              </a:rPr>
              <a:t>e.g</a:t>
            </a:r>
            <a:r>
              <a:rPr lang="en-US" sz="4800" dirty="0">
                <a:latin typeface="Courier New" panose="02070309020205020404" pitchFamily="49" charset="0"/>
                <a:cs typeface="Courier New" panose="02070309020205020404" pitchFamily="49" charset="0"/>
              </a:rPr>
              <a:t> close connection, cleanup</a:t>
            </a:r>
          </a:p>
          <a:p>
            <a:pPr marL="457200" lvl="1"/>
            <a:r>
              <a:rPr lang="en-US" sz="4800" dirty="0">
                <a:latin typeface="Courier New" panose="02070309020205020404" pitchFamily="49" charset="0"/>
                <a:cs typeface="Courier New" panose="02070309020205020404" pitchFamily="49" charset="0"/>
              </a:rPr>
              <a:t>    @</a:t>
            </a:r>
            <a:r>
              <a:rPr lang="en-US" sz="4800" dirty="0" err="1">
                <a:latin typeface="Courier New" panose="02070309020205020404" pitchFamily="49" charset="0"/>
                <a:cs typeface="Courier New" panose="02070309020205020404" pitchFamily="49" charset="0"/>
              </a:rPr>
              <a:t>AfterClass</a:t>
            </a:r>
            <a:endParaRPr lang="en-US" sz="4800" dirty="0">
              <a:latin typeface="Courier New" panose="02070309020205020404" pitchFamily="49" charset="0"/>
              <a:cs typeface="Courier New" panose="02070309020205020404" pitchFamily="49" charset="0"/>
            </a:endParaRPr>
          </a:p>
          <a:p>
            <a:pPr marL="457200" lvl="1"/>
            <a:r>
              <a:rPr lang="en-US" sz="4800" dirty="0">
                <a:latin typeface="Courier New" panose="02070309020205020404" pitchFamily="49" charset="0"/>
                <a:cs typeface="Courier New" panose="02070309020205020404" pitchFamily="49" charset="0"/>
              </a:rPr>
              <a:t>    public static void </a:t>
            </a:r>
            <a:r>
              <a:rPr lang="en-US" sz="4800" dirty="0" err="1">
                <a:latin typeface="Courier New" panose="02070309020205020404" pitchFamily="49" charset="0"/>
                <a:cs typeface="Courier New" panose="02070309020205020404" pitchFamily="49" charset="0"/>
              </a:rPr>
              <a:t>runOnceAfterClass</a:t>
            </a:r>
            <a:r>
              <a:rPr lang="en-US" sz="4800" dirty="0">
                <a:latin typeface="Courier New" panose="02070309020205020404" pitchFamily="49" charset="0"/>
                <a:cs typeface="Courier New" panose="02070309020205020404" pitchFamily="49" charset="0"/>
              </a:rPr>
              <a:t>() {</a:t>
            </a:r>
          </a:p>
          <a:p>
            <a:pPr marL="457200" lvl="1"/>
            <a:r>
              <a:rPr lang="en-US" sz="4800" dirty="0">
                <a:latin typeface="Courier New" panose="02070309020205020404" pitchFamily="49" charset="0"/>
                <a:cs typeface="Courier New" panose="02070309020205020404" pitchFamily="49" charset="0"/>
              </a:rPr>
              <a:t>        </a:t>
            </a:r>
            <a:r>
              <a:rPr lang="en-US" sz="4800" dirty="0" err="1">
                <a:latin typeface="Courier New" panose="02070309020205020404" pitchFamily="49" charset="0"/>
                <a:cs typeface="Courier New" panose="02070309020205020404" pitchFamily="49" charset="0"/>
              </a:rPr>
              <a:t>System.out.println</a:t>
            </a:r>
            <a:r>
              <a:rPr lang="en-US" sz="4800" dirty="0">
                <a:latin typeface="Courier New" panose="02070309020205020404" pitchFamily="49" charset="0"/>
                <a:cs typeface="Courier New" panose="02070309020205020404" pitchFamily="49" charset="0"/>
              </a:rPr>
              <a:t>("@</a:t>
            </a:r>
            <a:r>
              <a:rPr lang="en-US" sz="4800" dirty="0" err="1">
                <a:latin typeface="Courier New" panose="02070309020205020404" pitchFamily="49" charset="0"/>
                <a:cs typeface="Courier New" panose="02070309020205020404" pitchFamily="49" charset="0"/>
              </a:rPr>
              <a:t>AfterClass</a:t>
            </a:r>
            <a:r>
              <a:rPr lang="en-US" sz="4800" dirty="0">
                <a:latin typeface="Courier New" panose="02070309020205020404" pitchFamily="49" charset="0"/>
                <a:cs typeface="Courier New" panose="02070309020205020404" pitchFamily="49" charset="0"/>
              </a:rPr>
              <a:t> - </a:t>
            </a:r>
            <a:r>
              <a:rPr lang="en-US" sz="4800" dirty="0" err="1">
                <a:latin typeface="Courier New" panose="02070309020205020404" pitchFamily="49" charset="0"/>
                <a:cs typeface="Courier New" panose="02070309020205020404" pitchFamily="49" charset="0"/>
              </a:rPr>
              <a:t>runOnceAfterClass</a:t>
            </a:r>
            <a:r>
              <a:rPr lang="en-US" sz="4800" dirty="0">
                <a:latin typeface="Courier New" panose="02070309020205020404" pitchFamily="49" charset="0"/>
                <a:cs typeface="Courier New" panose="02070309020205020404" pitchFamily="49" charset="0"/>
              </a:rPr>
              <a:t>");</a:t>
            </a:r>
          </a:p>
          <a:p>
            <a:pPr marL="457200" lvl="1"/>
            <a:r>
              <a:rPr lang="en-US" sz="4800" dirty="0">
                <a:latin typeface="Courier New" panose="02070309020205020404" pitchFamily="49" charset="0"/>
                <a:cs typeface="Courier New" panose="02070309020205020404" pitchFamily="49" charset="0"/>
              </a:rPr>
              <a:t>    </a:t>
            </a:r>
            <a:r>
              <a:rPr lang="en-US" sz="4800" dirty="0" smtClean="0">
                <a:latin typeface="Courier New" panose="02070309020205020404" pitchFamily="49" charset="0"/>
                <a:cs typeface="Courier New" panose="02070309020205020404" pitchFamily="49" charset="0"/>
              </a:rPr>
              <a:t>}</a:t>
            </a:r>
            <a:endParaRPr lang="bg-BG" sz="4800" dirty="0" smtClean="0">
              <a:latin typeface="Courier New" panose="02070309020205020404" pitchFamily="49" charset="0"/>
              <a:cs typeface="Courier New" panose="02070309020205020404" pitchFamily="49" charset="0"/>
            </a:endParaRPr>
          </a:p>
          <a:p>
            <a:pPr marL="457200" lvl="1"/>
            <a:endParaRPr lang="en-US" sz="4800" dirty="0">
              <a:latin typeface="Courier New" panose="02070309020205020404" pitchFamily="49" charset="0"/>
              <a:cs typeface="Courier New" panose="02070309020205020404" pitchFamily="49" charset="0"/>
            </a:endParaRPr>
          </a:p>
          <a:p>
            <a:pPr marL="457200" lvl="1"/>
            <a:r>
              <a:rPr lang="en-US" sz="4800" dirty="0">
                <a:latin typeface="Courier New" panose="02070309020205020404" pitchFamily="49" charset="0"/>
                <a:cs typeface="Courier New" panose="02070309020205020404" pitchFamily="49" charset="0"/>
              </a:rPr>
              <a:t>    // Should rename to @</a:t>
            </a:r>
            <a:r>
              <a:rPr lang="en-US" sz="4800" dirty="0" err="1">
                <a:latin typeface="Courier New" panose="02070309020205020404" pitchFamily="49" charset="0"/>
                <a:cs typeface="Courier New" panose="02070309020205020404" pitchFamily="49" charset="0"/>
              </a:rPr>
              <a:t>BeforeTestMethod</a:t>
            </a:r>
            <a:endParaRPr lang="en-US" sz="4800" dirty="0">
              <a:latin typeface="Courier New" panose="02070309020205020404" pitchFamily="49" charset="0"/>
              <a:cs typeface="Courier New" panose="02070309020205020404" pitchFamily="49" charset="0"/>
            </a:endParaRPr>
          </a:p>
          <a:p>
            <a:pPr marL="457200" lvl="1"/>
            <a:r>
              <a:rPr lang="en-US" sz="4800" dirty="0">
                <a:latin typeface="Courier New" panose="02070309020205020404" pitchFamily="49" charset="0"/>
                <a:cs typeface="Courier New" panose="02070309020205020404" pitchFamily="49" charset="0"/>
              </a:rPr>
              <a:t>    // e.g. Creating an similar object and share for all @Test</a:t>
            </a:r>
          </a:p>
          <a:p>
            <a:pPr marL="457200" lvl="1"/>
            <a:r>
              <a:rPr lang="en-US" sz="4800" dirty="0">
                <a:latin typeface="Courier New" panose="02070309020205020404" pitchFamily="49" charset="0"/>
                <a:cs typeface="Courier New" panose="02070309020205020404" pitchFamily="49" charset="0"/>
              </a:rPr>
              <a:t>    @Before</a:t>
            </a:r>
          </a:p>
          <a:p>
            <a:pPr marL="457200" lvl="1"/>
            <a:r>
              <a:rPr lang="en-US" sz="4800" dirty="0">
                <a:latin typeface="Courier New" panose="02070309020205020404" pitchFamily="49" charset="0"/>
                <a:cs typeface="Courier New" panose="02070309020205020404" pitchFamily="49" charset="0"/>
              </a:rPr>
              <a:t>    public void </a:t>
            </a:r>
            <a:r>
              <a:rPr lang="en-US" sz="4800" dirty="0" err="1">
                <a:latin typeface="Courier New" panose="02070309020205020404" pitchFamily="49" charset="0"/>
                <a:cs typeface="Courier New" panose="02070309020205020404" pitchFamily="49" charset="0"/>
              </a:rPr>
              <a:t>runBeforeTestMethod</a:t>
            </a:r>
            <a:r>
              <a:rPr lang="en-US" sz="4800" dirty="0">
                <a:latin typeface="Courier New" panose="02070309020205020404" pitchFamily="49" charset="0"/>
                <a:cs typeface="Courier New" panose="02070309020205020404" pitchFamily="49" charset="0"/>
              </a:rPr>
              <a:t>() {</a:t>
            </a:r>
          </a:p>
          <a:p>
            <a:pPr marL="457200" lvl="1"/>
            <a:r>
              <a:rPr lang="en-US" sz="4800" dirty="0">
                <a:latin typeface="Courier New" panose="02070309020205020404" pitchFamily="49" charset="0"/>
                <a:cs typeface="Courier New" panose="02070309020205020404" pitchFamily="49" charset="0"/>
              </a:rPr>
              <a:t>        </a:t>
            </a:r>
            <a:r>
              <a:rPr lang="en-US" sz="4800" dirty="0" err="1">
                <a:latin typeface="Courier New" panose="02070309020205020404" pitchFamily="49" charset="0"/>
                <a:cs typeface="Courier New" panose="02070309020205020404" pitchFamily="49" charset="0"/>
              </a:rPr>
              <a:t>System.out.println</a:t>
            </a:r>
            <a:r>
              <a:rPr lang="en-US" sz="4800" dirty="0">
                <a:latin typeface="Courier New" panose="02070309020205020404" pitchFamily="49" charset="0"/>
                <a:cs typeface="Courier New" panose="02070309020205020404" pitchFamily="49" charset="0"/>
              </a:rPr>
              <a:t>("@Before - </a:t>
            </a:r>
            <a:r>
              <a:rPr lang="en-US" sz="4800" dirty="0" err="1">
                <a:latin typeface="Courier New" panose="02070309020205020404" pitchFamily="49" charset="0"/>
                <a:cs typeface="Courier New" panose="02070309020205020404" pitchFamily="49" charset="0"/>
              </a:rPr>
              <a:t>runBeforeTestMethod</a:t>
            </a:r>
            <a:r>
              <a:rPr lang="en-US" sz="4800" dirty="0">
                <a:latin typeface="Courier New" panose="02070309020205020404" pitchFamily="49" charset="0"/>
                <a:cs typeface="Courier New" panose="02070309020205020404" pitchFamily="49" charset="0"/>
              </a:rPr>
              <a:t>");</a:t>
            </a:r>
          </a:p>
          <a:p>
            <a:pPr marL="457200" lvl="1"/>
            <a:r>
              <a:rPr lang="en-US" sz="4800" dirty="0">
                <a:latin typeface="Courier New" panose="02070309020205020404" pitchFamily="49" charset="0"/>
                <a:cs typeface="Courier New" panose="02070309020205020404" pitchFamily="49" charset="0"/>
              </a:rPr>
              <a:t>    </a:t>
            </a:r>
            <a:r>
              <a:rPr lang="en-US" sz="4800"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178407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Encryption in Java</a:t>
            </a:r>
            <a:endParaRPr lang="en-US" dirty="0"/>
          </a:p>
        </p:txBody>
      </p:sp>
      <p:sp>
        <p:nvSpPr>
          <p:cNvPr id="7" name="Text Placeholder 6"/>
          <p:cNvSpPr>
            <a:spLocks noGrp="1"/>
          </p:cNvSpPr>
          <p:nvPr>
            <p:ph type="body" sz="quarter" idx="13"/>
          </p:nvPr>
        </p:nvSpPr>
        <p:spPr/>
        <p:txBody>
          <a:bodyPr/>
          <a:lstStyle/>
          <a:p>
            <a:r>
              <a:rPr lang="en-US" smtClean="0"/>
              <a:t>Agenda for today</a:t>
            </a:r>
            <a:endParaRPr lang="en-US" dirty="0"/>
          </a:p>
        </p:txBody>
      </p:sp>
      <p:graphicFrame>
        <p:nvGraphicFramePr>
          <p:cNvPr id="3" name="Content Placeholder 2"/>
          <p:cNvGraphicFramePr>
            <a:graphicFrameLocks noGrp="1"/>
          </p:cNvGraphicFramePr>
          <p:nvPr>
            <p:ph type="tbl" sz="quarter" idx="14"/>
            <p:extLst>
              <p:ext uri="{D42A27DB-BD31-4B8C-83A1-F6EECF244321}">
                <p14:modId xmlns:p14="http://schemas.microsoft.com/office/powerpoint/2010/main" val="3514740458"/>
              </p:ext>
            </p:extLst>
          </p:nvPr>
        </p:nvGraphicFramePr>
        <p:xfrm>
          <a:off x="2486025" y="1273175"/>
          <a:ext cx="6372656" cy="3346848"/>
        </p:xfrm>
        <a:graphic>
          <a:graphicData uri="http://schemas.openxmlformats.org/drawingml/2006/table">
            <a:tbl>
              <a:tblPr bandRow="1">
                <a:tableStyleId>{2D5ABB26-0587-4C30-8999-92F81FD0307C}</a:tableStyleId>
              </a:tblPr>
              <a:tblGrid>
                <a:gridCol w="6372656"/>
              </a:tblGrid>
              <a:tr h="371872">
                <a:tc>
                  <a:txBody>
                    <a:bodyPr/>
                    <a:lstStyle/>
                    <a:p>
                      <a:pPr>
                        <a:spcAft>
                          <a:spcPts val="600"/>
                        </a:spcAft>
                      </a:pPr>
                      <a:r>
                        <a:rPr lang="en-US" sz="1200" dirty="0" smtClean="0"/>
                        <a:t>Why it is important to write the Qualitative code</a:t>
                      </a:r>
                      <a:endParaRPr lang="en-US" sz="1200" dirty="0"/>
                    </a:p>
                  </a:txBody>
                  <a:tcPr marL="74440" marR="74440" marT="34290" marB="34290" anchor="ctr">
                    <a:lnL>
                      <a:noFill/>
                    </a:lnL>
                    <a:lnR>
                      <a:noFill/>
                    </a:lnR>
                    <a:lnT>
                      <a:noFill/>
                    </a:lnT>
                    <a:lnB w="63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tcPr>
                </a:tc>
              </a:tr>
              <a:tr h="371872">
                <a:tc>
                  <a:txBody>
                    <a:bodyPr/>
                    <a:lstStyle/>
                    <a:p>
                      <a:pPr>
                        <a:spcAft>
                          <a:spcPts val="600"/>
                        </a:spcAft>
                      </a:pPr>
                      <a:r>
                        <a:rPr lang="en-US" sz="1200" dirty="0" smtClean="0"/>
                        <a:t>Software Quality</a:t>
                      </a:r>
                      <a:endParaRPr lang="en-US" sz="1200" dirty="0" smtClean="0"/>
                    </a:p>
                  </a:txBody>
                  <a:tcPr marL="74440" marR="74440" marT="34290" marB="34290" anchor="ctr">
                    <a:lnL>
                      <a:noFill/>
                    </a:lnL>
                    <a:lnR>
                      <a:noFill/>
                    </a:lnR>
                    <a:lnT w="6350" cap="flat" cmpd="sng" algn="ctr">
                      <a:solidFill>
                        <a:schemeClr val="accent4"/>
                      </a:solidFill>
                      <a:prstDash val="solid"/>
                      <a:round/>
                      <a:headEnd type="none" w="med" len="med"/>
                      <a:tailEnd type="none" w="med" len="med"/>
                    </a:lnT>
                    <a:lnB w="63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tcPr>
                </a:tc>
              </a:tr>
              <a:tr h="371872">
                <a:tc>
                  <a:txBody>
                    <a:bodyPr/>
                    <a:lstStyle/>
                    <a:p>
                      <a:pPr>
                        <a:spcAft>
                          <a:spcPts val="600"/>
                        </a:spcAft>
                      </a:pPr>
                      <a:r>
                        <a:rPr lang="en-US" sz="1200" dirty="0" smtClean="0"/>
                        <a:t>Code conventions</a:t>
                      </a:r>
                      <a:endParaRPr lang="en-US" sz="1200" dirty="0" smtClean="0">
                        <a:solidFill>
                          <a:schemeClr val="accent6">
                            <a:lumMod val="60000"/>
                            <a:lumOff val="40000"/>
                          </a:schemeClr>
                        </a:solidFill>
                      </a:endParaRPr>
                    </a:p>
                  </a:txBody>
                  <a:tcPr marL="74440" marR="74440" marT="34290" marB="34290" anchor="ctr">
                    <a:lnL>
                      <a:noFill/>
                    </a:lnL>
                    <a:lnR>
                      <a:noFill/>
                    </a:lnR>
                    <a:lnT w="6350" cap="flat" cmpd="sng" algn="ctr">
                      <a:solidFill>
                        <a:schemeClr val="accent4"/>
                      </a:solidFill>
                      <a:prstDash val="solid"/>
                      <a:round/>
                      <a:headEnd type="none" w="med" len="med"/>
                      <a:tailEnd type="none" w="med" len="med"/>
                    </a:lnT>
                    <a:lnB w="63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tcPr>
                </a:tc>
              </a:tr>
              <a:tr h="371872">
                <a:tc>
                  <a:txBody>
                    <a:bodyPr/>
                    <a:lstStyle/>
                    <a:p>
                      <a:pPr marL="0" marR="0" lvl="0" indent="0" algn="l" defTabSz="685783" rtl="0" eaLnBrk="1" fontAlgn="auto" latinLnBrk="0" hangingPunct="1">
                        <a:lnSpc>
                          <a:spcPct val="100000"/>
                        </a:lnSpc>
                        <a:spcBef>
                          <a:spcPts val="0"/>
                        </a:spcBef>
                        <a:spcAft>
                          <a:spcPts val="600"/>
                        </a:spcAft>
                        <a:buClrTx/>
                        <a:buSzTx/>
                        <a:buFontTx/>
                        <a:buNone/>
                        <a:tabLst/>
                        <a:defRPr/>
                      </a:pPr>
                      <a:r>
                        <a:rPr lang="en-US" sz="1200" dirty="0" smtClean="0"/>
                        <a:t>Naming conventions</a:t>
                      </a:r>
                    </a:p>
                  </a:txBody>
                  <a:tcPr marL="74440" marR="74440" marT="34290" marB="34290" anchor="ctr">
                    <a:lnL>
                      <a:noFill/>
                    </a:lnL>
                    <a:lnR>
                      <a:noFill/>
                    </a:lnR>
                    <a:lnT w="6350" cap="flat" cmpd="sng" algn="ctr">
                      <a:solidFill>
                        <a:schemeClr val="accent4"/>
                      </a:solidFill>
                      <a:prstDash val="solid"/>
                      <a:round/>
                      <a:headEnd type="none" w="med" len="med"/>
                      <a:tailEnd type="none" w="med" len="med"/>
                    </a:lnT>
                    <a:lnB w="63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tcPr>
                </a:tc>
              </a:tr>
              <a:tr h="371872">
                <a:tc>
                  <a:txBody>
                    <a:bodyPr/>
                    <a:lstStyle/>
                    <a:p>
                      <a:pPr>
                        <a:spcAft>
                          <a:spcPts val="600"/>
                        </a:spcAft>
                      </a:pPr>
                      <a:r>
                        <a:rPr lang="en-US" sz="1200" dirty="0" smtClean="0"/>
                        <a:t>High-quality classes &amp; methods</a:t>
                      </a:r>
                      <a:endParaRPr lang="en-US" sz="1200" dirty="0" smtClean="0"/>
                    </a:p>
                  </a:txBody>
                  <a:tcPr marL="74440" marR="74440" marT="34290" marB="34290" anchor="ctr">
                    <a:lnL>
                      <a:noFill/>
                    </a:lnL>
                    <a:lnR>
                      <a:noFill/>
                    </a:lnR>
                    <a:lnT w="6350" cap="flat" cmpd="sng" algn="ctr">
                      <a:solidFill>
                        <a:schemeClr val="accent4"/>
                      </a:solidFill>
                      <a:prstDash val="solid"/>
                      <a:round/>
                      <a:headEnd type="none" w="med" len="med"/>
                      <a:tailEnd type="none" w="med" len="med"/>
                    </a:lnT>
                    <a:lnB w="63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tcPr>
                </a:tc>
              </a:tr>
              <a:tr h="371872">
                <a:tc>
                  <a:txBody>
                    <a:bodyPr/>
                    <a:lstStyle/>
                    <a:p>
                      <a:pPr marL="0" marR="0" lvl="0" indent="0" algn="l" defTabSz="685783" rtl="0" eaLnBrk="1" fontAlgn="auto" latinLnBrk="0" hangingPunct="1">
                        <a:lnSpc>
                          <a:spcPct val="100000"/>
                        </a:lnSpc>
                        <a:spcBef>
                          <a:spcPts val="0"/>
                        </a:spcBef>
                        <a:spcAft>
                          <a:spcPts val="600"/>
                        </a:spcAft>
                        <a:buClrTx/>
                        <a:buSzTx/>
                        <a:buFontTx/>
                        <a:buNone/>
                        <a:tabLst/>
                        <a:defRPr/>
                      </a:pPr>
                      <a:r>
                        <a:rPr lang="en-US" sz="1200" dirty="0" smtClean="0"/>
                        <a:t>Code Formatting &amp; Code Documentation</a:t>
                      </a:r>
                      <a:endParaRPr lang="en-US" sz="1200" dirty="0" smtClean="0"/>
                    </a:p>
                  </a:txBody>
                  <a:tcPr marL="74440" marR="74440" marT="34290" marB="34290" anchor="ctr">
                    <a:lnL>
                      <a:noFill/>
                    </a:lnL>
                    <a:lnR>
                      <a:noFill/>
                    </a:lnR>
                    <a:lnT w="6350" cap="flat" cmpd="sng" algn="ctr">
                      <a:solidFill>
                        <a:schemeClr val="accent4"/>
                      </a:solidFill>
                      <a:prstDash val="solid"/>
                      <a:round/>
                      <a:headEnd type="none" w="med" len="med"/>
                      <a:tailEnd type="none" w="med" len="med"/>
                    </a:lnT>
                    <a:lnB w="63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tcPr>
                </a:tc>
              </a:tr>
              <a:tr h="371872">
                <a:tc>
                  <a:txBody>
                    <a:bodyPr/>
                    <a:lstStyle/>
                    <a:p>
                      <a:pPr lvl="0">
                        <a:spcBef>
                          <a:spcPts val="0"/>
                        </a:spcBef>
                        <a:spcAft>
                          <a:spcPts val="600"/>
                        </a:spcAft>
                        <a:buClrTx/>
                        <a:defRPr/>
                      </a:pPr>
                      <a:r>
                        <a:rPr lang="en-US" sz="1200" dirty="0" smtClean="0"/>
                        <a:t>Error Handling Techniques</a:t>
                      </a:r>
                      <a:endParaRPr lang="en-US" sz="1200" dirty="0"/>
                    </a:p>
                  </a:txBody>
                  <a:tcPr marL="74440" marR="74440" marT="34290" marB="34290" anchor="ctr">
                    <a:lnL>
                      <a:noFill/>
                    </a:lnL>
                    <a:lnR>
                      <a:noFill/>
                    </a:lnR>
                    <a:lnT w="6350" cap="flat" cmpd="sng" algn="ctr">
                      <a:solidFill>
                        <a:schemeClr val="accent4"/>
                      </a:solidFill>
                      <a:prstDash val="solid"/>
                      <a:round/>
                      <a:headEnd type="none" w="med" len="med"/>
                      <a:tailEnd type="none" w="med" len="med"/>
                    </a:lnT>
                    <a:lnB w="63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tcPr>
                </a:tc>
              </a:tr>
              <a:tr h="371872">
                <a:tc>
                  <a:txBody>
                    <a:bodyPr/>
                    <a:lstStyle/>
                    <a:p>
                      <a:pPr marL="0" marR="0" lvl="0" indent="0" algn="l" defTabSz="685783" rtl="0" eaLnBrk="1" fontAlgn="auto" latinLnBrk="0" hangingPunct="1">
                        <a:lnSpc>
                          <a:spcPct val="100000"/>
                        </a:lnSpc>
                        <a:spcBef>
                          <a:spcPts val="0"/>
                        </a:spcBef>
                        <a:spcAft>
                          <a:spcPts val="600"/>
                        </a:spcAft>
                        <a:buClrTx/>
                        <a:buSzTx/>
                        <a:buFontTx/>
                        <a:buNone/>
                        <a:tabLst/>
                        <a:defRPr/>
                      </a:pPr>
                      <a:r>
                        <a:rPr lang="en-US" sz="1200" dirty="0" smtClean="0"/>
                        <a:t>Testing and Debugging</a:t>
                      </a:r>
                    </a:p>
                  </a:txBody>
                  <a:tcPr marL="74440" marR="74440" marT="34290" marB="34290" anchor="ctr">
                    <a:lnL>
                      <a:noFill/>
                    </a:lnL>
                    <a:lnR>
                      <a:noFill/>
                    </a:lnR>
                    <a:lnT w="6350" cap="flat" cmpd="sng" algn="ctr">
                      <a:solidFill>
                        <a:schemeClr val="accent4"/>
                      </a:solidFill>
                      <a:prstDash val="solid"/>
                      <a:round/>
                      <a:headEnd type="none" w="med" len="med"/>
                      <a:tailEnd type="none" w="med" len="med"/>
                    </a:lnT>
                    <a:lnB w="63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tcPr>
                </a:tc>
              </a:tr>
              <a:tr h="371872">
                <a:tc>
                  <a:txBody>
                    <a:bodyPr/>
                    <a:lstStyle/>
                    <a:p>
                      <a:pPr marL="0" marR="0" lvl="0" indent="0" algn="l" defTabSz="685783" rtl="0" eaLnBrk="1" fontAlgn="auto" latinLnBrk="0" hangingPunct="1">
                        <a:lnSpc>
                          <a:spcPct val="100000"/>
                        </a:lnSpc>
                        <a:spcBef>
                          <a:spcPts val="0"/>
                        </a:spcBef>
                        <a:spcAft>
                          <a:spcPts val="600"/>
                        </a:spcAft>
                        <a:buClrTx/>
                        <a:buSzTx/>
                        <a:buFontTx/>
                        <a:buNone/>
                        <a:tabLst/>
                        <a:defRPr/>
                      </a:pPr>
                      <a:r>
                        <a:rPr lang="en-US" sz="1200" dirty="0" smtClean="0"/>
                        <a:t>Unit Testing and Test-Driven Development</a:t>
                      </a:r>
                    </a:p>
                  </a:txBody>
                  <a:tcPr marL="74440" marR="74440" marT="34290" marB="34290" anchor="ctr">
                    <a:lnL>
                      <a:noFill/>
                    </a:lnL>
                    <a:lnR>
                      <a:noFill/>
                    </a:lnR>
                    <a:lnT w="6350" cap="flat" cmpd="sng" algn="ctr">
                      <a:solidFill>
                        <a:schemeClr val="accent4"/>
                      </a:solidFill>
                      <a:prstDash val="solid"/>
                      <a:round/>
                      <a:headEnd type="none" w="med" len="med"/>
                      <a:tailEnd type="none" w="med" len="med"/>
                    </a:lnT>
                    <a:lnB w="6350"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4" name="Footer Placeholder 3"/>
          <p:cNvSpPr>
            <a:spLocks noGrp="1"/>
          </p:cNvSpPr>
          <p:nvPr>
            <p:ph type="ftr" sz="quarter" idx="3"/>
          </p:nvPr>
        </p:nvSpPr>
        <p:spPr/>
        <p:txBody>
          <a:bodyPr/>
          <a:lstStyle/>
          <a:p>
            <a:pPr algn="r"/>
            <a:r>
              <a:rPr lang="en-US" smtClean="0"/>
              <a:t>© 2016 Axway  |  CONFIDENTIAL</a:t>
            </a:r>
            <a:endParaRPr lang="en-US" dirty="0"/>
          </a:p>
        </p:txBody>
      </p:sp>
    </p:spTree>
    <p:extLst>
      <p:ext uri="{BB962C8B-B14F-4D97-AF65-F5344CB8AC3E}">
        <p14:creationId xmlns:p14="http://schemas.microsoft.com/office/powerpoint/2010/main" val="4087695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a:t>Unit Testing and Test-Driven Development</a:t>
            </a:r>
          </a:p>
        </p:txBody>
      </p:sp>
      <p:sp>
        <p:nvSpPr>
          <p:cNvPr id="11" name="Rectangle 7"/>
          <p:cNvSpPr>
            <a:spLocks noGrp="1" noChangeArrowheads="1"/>
          </p:cNvSpPr>
          <p:nvPr>
            <p:ph idx="1"/>
          </p:nvPr>
        </p:nvSpPr>
        <p:spPr>
          <a:xfrm>
            <a:off x="285750" y="904977"/>
            <a:ext cx="7772400" cy="3694855"/>
          </a:xfrm>
        </p:spPr>
        <p:txBody>
          <a:bodyPr>
            <a:normAutofit fontScale="25000" lnSpcReduction="20000"/>
          </a:bodyPr>
          <a:lstStyle/>
          <a:p>
            <a:pPr marL="457200" lvl="1"/>
            <a:r>
              <a:rPr lang="bg-BG" sz="4800" dirty="0">
                <a:latin typeface="Courier New" panose="02070309020205020404" pitchFamily="49" charset="0"/>
                <a:cs typeface="Courier New" panose="02070309020205020404" pitchFamily="49" charset="0"/>
              </a:rPr>
              <a:t> </a:t>
            </a:r>
            <a:r>
              <a:rPr lang="bg-BG" sz="4800" dirty="0" smtClean="0">
                <a:latin typeface="Courier New" panose="02070309020205020404" pitchFamily="49" charset="0"/>
                <a:cs typeface="Courier New" panose="02070309020205020404" pitchFamily="49" charset="0"/>
              </a:rPr>
              <a:t>   </a:t>
            </a:r>
            <a:r>
              <a:rPr lang="en-US" sz="4800" dirty="0" smtClean="0">
                <a:latin typeface="Courier New" panose="02070309020205020404" pitchFamily="49" charset="0"/>
                <a:cs typeface="Courier New" panose="02070309020205020404" pitchFamily="49" charset="0"/>
              </a:rPr>
              <a:t>// </a:t>
            </a:r>
            <a:r>
              <a:rPr lang="en-US" sz="4800" dirty="0">
                <a:latin typeface="Courier New" panose="02070309020205020404" pitchFamily="49" charset="0"/>
                <a:cs typeface="Courier New" panose="02070309020205020404" pitchFamily="49" charset="0"/>
              </a:rPr>
              <a:t>Should rename to @</a:t>
            </a:r>
            <a:r>
              <a:rPr lang="en-US" sz="4800" dirty="0" err="1">
                <a:latin typeface="Courier New" panose="02070309020205020404" pitchFamily="49" charset="0"/>
                <a:cs typeface="Courier New" panose="02070309020205020404" pitchFamily="49" charset="0"/>
              </a:rPr>
              <a:t>AfterTestMethod</a:t>
            </a:r>
            <a:endParaRPr lang="en-US" sz="4800" dirty="0">
              <a:latin typeface="Courier New" panose="02070309020205020404" pitchFamily="49" charset="0"/>
              <a:cs typeface="Courier New" panose="02070309020205020404" pitchFamily="49" charset="0"/>
            </a:endParaRPr>
          </a:p>
          <a:p>
            <a:pPr marL="457200" lvl="1"/>
            <a:r>
              <a:rPr lang="en-US" sz="4800" dirty="0">
                <a:latin typeface="Courier New" panose="02070309020205020404" pitchFamily="49" charset="0"/>
                <a:cs typeface="Courier New" panose="02070309020205020404" pitchFamily="49" charset="0"/>
              </a:rPr>
              <a:t>    @After</a:t>
            </a:r>
          </a:p>
          <a:p>
            <a:pPr marL="457200" lvl="1"/>
            <a:r>
              <a:rPr lang="en-US" sz="4800" dirty="0">
                <a:latin typeface="Courier New" panose="02070309020205020404" pitchFamily="49" charset="0"/>
                <a:cs typeface="Courier New" panose="02070309020205020404" pitchFamily="49" charset="0"/>
              </a:rPr>
              <a:t>    public void </a:t>
            </a:r>
            <a:r>
              <a:rPr lang="en-US" sz="4800" dirty="0" err="1">
                <a:latin typeface="Courier New" panose="02070309020205020404" pitchFamily="49" charset="0"/>
                <a:cs typeface="Courier New" panose="02070309020205020404" pitchFamily="49" charset="0"/>
              </a:rPr>
              <a:t>runAfterTestMethod</a:t>
            </a:r>
            <a:r>
              <a:rPr lang="en-US" sz="4800" dirty="0">
                <a:latin typeface="Courier New" panose="02070309020205020404" pitchFamily="49" charset="0"/>
                <a:cs typeface="Courier New" panose="02070309020205020404" pitchFamily="49" charset="0"/>
              </a:rPr>
              <a:t>() {</a:t>
            </a:r>
          </a:p>
          <a:p>
            <a:pPr marL="457200" lvl="1"/>
            <a:r>
              <a:rPr lang="en-US" sz="4800" dirty="0">
                <a:latin typeface="Courier New" panose="02070309020205020404" pitchFamily="49" charset="0"/>
                <a:cs typeface="Courier New" panose="02070309020205020404" pitchFamily="49" charset="0"/>
              </a:rPr>
              <a:t>        </a:t>
            </a:r>
            <a:r>
              <a:rPr lang="en-US" sz="4800" dirty="0" err="1">
                <a:latin typeface="Courier New" panose="02070309020205020404" pitchFamily="49" charset="0"/>
                <a:cs typeface="Courier New" panose="02070309020205020404" pitchFamily="49" charset="0"/>
              </a:rPr>
              <a:t>System.out.println</a:t>
            </a:r>
            <a:r>
              <a:rPr lang="en-US" sz="4800" dirty="0">
                <a:latin typeface="Courier New" panose="02070309020205020404" pitchFamily="49" charset="0"/>
                <a:cs typeface="Courier New" panose="02070309020205020404" pitchFamily="49" charset="0"/>
              </a:rPr>
              <a:t>("@After - </a:t>
            </a:r>
            <a:r>
              <a:rPr lang="en-US" sz="4800" dirty="0" err="1">
                <a:latin typeface="Courier New" panose="02070309020205020404" pitchFamily="49" charset="0"/>
                <a:cs typeface="Courier New" panose="02070309020205020404" pitchFamily="49" charset="0"/>
              </a:rPr>
              <a:t>runAfterTestMethod</a:t>
            </a:r>
            <a:r>
              <a:rPr lang="en-US" sz="4800" dirty="0">
                <a:latin typeface="Courier New" panose="02070309020205020404" pitchFamily="49" charset="0"/>
                <a:cs typeface="Courier New" panose="02070309020205020404" pitchFamily="49" charset="0"/>
              </a:rPr>
              <a:t>");</a:t>
            </a:r>
          </a:p>
          <a:p>
            <a:pPr marL="457200" lvl="1"/>
            <a:r>
              <a:rPr lang="en-US" sz="4800" dirty="0">
                <a:latin typeface="Courier New" panose="02070309020205020404" pitchFamily="49" charset="0"/>
                <a:cs typeface="Courier New" panose="02070309020205020404" pitchFamily="49" charset="0"/>
              </a:rPr>
              <a:t>    }</a:t>
            </a:r>
            <a:endParaRPr lang="bg-BG" sz="4800" dirty="0">
              <a:latin typeface="Courier New" panose="02070309020205020404" pitchFamily="49" charset="0"/>
              <a:cs typeface="Courier New" panose="02070309020205020404" pitchFamily="49" charset="0"/>
            </a:endParaRPr>
          </a:p>
          <a:p>
            <a:pPr marL="457200" lvl="1"/>
            <a:endParaRPr lang="en-US" sz="4800" dirty="0">
              <a:latin typeface="Courier New" panose="02070309020205020404" pitchFamily="49" charset="0"/>
              <a:cs typeface="Courier New" panose="02070309020205020404" pitchFamily="49" charset="0"/>
            </a:endParaRPr>
          </a:p>
          <a:p>
            <a:pPr marL="457200" lvl="1"/>
            <a:r>
              <a:rPr lang="en-US" sz="4800" dirty="0">
                <a:latin typeface="Courier New" panose="02070309020205020404" pitchFamily="49" charset="0"/>
                <a:cs typeface="Courier New" panose="02070309020205020404" pitchFamily="49" charset="0"/>
              </a:rPr>
              <a:t>    @Test</a:t>
            </a:r>
          </a:p>
          <a:p>
            <a:pPr marL="457200" lvl="1"/>
            <a:r>
              <a:rPr lang="en-US" sz="4800" dirty="0">
                <a:latin typeface="Courier New" panose="02070309020205020404" pitchFamily="49" charset="0"/>
                <a:cs typeface="Courier New" panose="02070309020205020404" pitchFamily="49" charset="0"/>
              </a:rPr>
              <a:t>    public void test_method_1() {</a:t>
            </a:r>
          </a:p>
          <a:p>
            <a:pPr marL="457200" lvl="1"/>
            <a:r>
              <a:rPr lang="en-US" sz="4800" dirty="0">
                <a:latin typeface="Courier New" panose="02070309020205020404" pitchFamily="49" charset="0"/>
                <a:cs typeface="Courier New" panose="02070309020205020404" pitchFamily="49" charset="0"/>
              </a:rPr>
              <a:t>        </a:t>
            </a:r>
            <a:r>
              <a:rPr lang="en-US" sz="4800" dirty="0" err="1">
                <a:latin typeface="Courier New" panose="02070309020205020404" pitchFamily="49" charset="0"/>
                <a:cs typeface="Courier New" panose="02070309020205020404" pitchFamily="49" charset="0"/>
              </a:rPr>
              <a:t>System.out.println</a:t>
            </a:r>
            <a:r>
              <a:rPr lang="en-US" sz="4800" dirty="0">
                <a:latin typeface="Courier New" panose="02070309020205020404" pitchFamily="49" charset="0"/>
                <a:cs typeface="Courier New" panose="02070309020205020404" pitchFamily="49" charset="0"/>
              </a:rPr>
              <a:t>("@Test - test_method_1");</a:t>
            </a:r>
          </a:p>
          <a:p>
            <a:pPr marL="457200" lvl="1"/>
            <a:r>
              <a:rPr lang="en-US" sz="4800" dirty="0">
                <a:latin typeface="Courier New" panose="02070309020205020404" pitchFamily="49" charset="0"/>
                <a:cs typeface="Courier New" panose="02070309020205020404" pitchFamily="49" charset="0"/>
              </a:rPr>
              <a:t>    }</a:t>
            </a:r>
            <a:endParaRPr lang="bg-BG" sz="4800" dirty="0">
              <a:latin typeface="Courier New" panose="02070309020205020404" pitchFamily="49" charset="0"/>
              <a:cs typeface="Courier New" panose="02070309020205020404" pitchFamily="49" charset="0"/>
            </a:endParaRPr>
          </a:p>
          <a:p>
            <a:pPr marL="457200" lvl="1"/>
            <a:endParaRPr lang="en-US" sz="4800" dirty="0">
              <a:latin typeface="Courier New" panose="02070309020205020404" pitchFamily="49" charset="0"/>
              <a:cs typeface="Courier New" panose="02070309020205020404" pitchFamily="49" charset="0"/>
            </a:endParaRPr>
          </a:p>
          <a:p>
            <a:pPr marL="457200" lvl="1"/>
            <a:r>
              <a:rPr lang="en-US" sz="4800" dirty="0">
                <a:latin typeface="Courier New" panose="02070309020205020404" pitchFamily="49" charset="0"/>
                <a:cs typeface="Courier New" panose="02070309020205020404" pitchFamily="49" charset="0"/>
              </a:rPr>
              <a:t>    @Test</a:t>
            </a:r>
          </a:p>
          <a:p>
            <a:pPr marL="457200" lvl="1"/>
            <a:r>
              <a:rPr lang="en-US" sz="4800" dirty="0">
                <a:latin typeface="Courier New" panose="02070309020205020404" pitchFamily="49" charset="0"/>
                <a:cs typeface="Courier New" panose="02070309020205020404" pitchFamily="49" charset="0"/>
              </a:rPr>
              <a:t>    public void test_method_2() {</a:t>
            </a:r>
          </a:p>
          <a:p>
            <a:pPr marL="457200" lvl="1"/>
            <a:r>
              <a:rPr lang="en-US" sz="4800" dirty="0">
                <a:latin typeface="Courier New" panose="02070309020205020404" pitchFamily="49" charset="0"/>
                <a:cs typeface="Courier New" panose="02070309020205020404" pitchFamily="49" charset="0"/>
              </a:rPr>
              <a:t>        </a:t>
            </a:r>
            <a:r>
              <a:rPr lang="en-US" sz="4800" dirty="0" err="1">
                <a:latin typeface="Courier New" panose="02070309020205020404" pitchFamily="49" charset="0"/>
                <a:cs typeface="Courier New" panose="02070309020205020404" pitchFamily="49" charset="0"/>
              </a:rPr>
              <a:t>System.out.println</a:t>
            </a:r>
            <a:r>
              <a:rPr lang="en-US" sz="4800" dirty="0">
                <a:latin typeface="Courier New" panose="02070309020205020404" pitchFamily="49" charset="0"/>
                <a:cs typeface="Courier New" panose="02070309020205020404" pitchFamily="49" charset="0"/>
              </a:rPr>
              <a:t>("@Test - test_method_2");</a:t>
            </a:r>
          </a:p>
          <a:p>
            <a:pPr marL="457200" lvl="1"/>
            <a:r>
              <a:rPr lang="en-US" sz="4800" dirty="0">
                <a:latin typeface="Courier New" panose="02070309020205020404" pitchFamily="49" charset="0"/>
                <a:cs typeface="Courier New" panose="02070309020205020404" pitchFamily="49" charset="0"/>
              </a:rPr>
              <a:t>    }</a:t>
            </a:r>
            <a:endParaRPr lang="en-US" dirty="0" smtClean="0">
              <a:latin typeface="Courier New" panose="02070309020205020404" pitchFamily="49" charset="0"/>
              <a:cs typeface="Courier New" panose="02070309020205020404" pitchFamily="49" charset="0"/>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2496211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Title 9"/>
          <p:cNvSpPr>
            <a:spLocks noGrp="1"/>
          </p:cNvSpPr>
          <p:nvPr>
            <p:ph type="ctrTitle"/>
          </p:nvPr>
        </p:nvSpPr>
        <p:spPr/>
        <p:txBody>
          <a:bodyPr/>
          <a:lstStyle/>
          <a:p>
            <a:r>
              <a:rPr lang="en-US" sz="3500" dirty="0" smtClean="0"/>
              <a:t>Questions?</a:t>
            </a:r>
            <a:endParaRPr lang="en-US" sz="3500" dirty="0"/>
          </a:p>
        </p:txBody>
      </p:sp>
      <p:sp>
        <p:nvSpPr>
          <p:cNvPr id="2" name="Footer Placeholder 1"/>
          <p:cNvSpPr>
            <a:spLocks noGrp="1"/>
          </p:cNvSpPr>
          <p:nvPr>
            <p:ph type="ftr" sz="quarter" idx="3"/>
          </p:nvPr>
        </p:nvSpPr>
        <p:spPr/>
        <p:txBody>
          <a:bodyPr/>
          <a:lstStyle/>
          <a:p>
            <a:pPr algn="r"/>
            <a:r>
              <a:rPr lang="en-US" smtClean="0"/>
              <a:t>© 2016 Axway  |  CONFIDENTIAL</a:t>
            </a:r>
            <a:endParaRPr lang="en-US" dirty="0"/>
          </a:p>
        </p:txBody>
      </p:sp>
    </p:spTree>
    <p:extLst>
      <p:ext uri="{BB962C8B-B14F-4D97-AF65-F5344CB8AC3E}">
        <p14:creationId xmlns:p14="http://schemas.microsoft.com/office/powerpoint/2010/main" val="1971640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normAutofit fontScale="92500" lnSpcReduction="10000"/>
          </a:bodyPr>
          <a:lstStyle/>
          <a:p>
            <a:r>
              <a:rPr lang="en-US" sz="1900" dirty="0" smtClean="0"/>
              <a:t>JUnit &amp; Naming conventions</a:t>
            </a:r>
            <a:r>
              <a:rPr lang="en-US" dirty="0" smtClean="0"/>
              <a:t>	  </a:t>
            </a:r>
            <a:endParaRPr lang="en-US" dirty="0"/>
          </a:p>
        </p:txBody>
      </p:sp>
      <p:sp>
        <p:nvSpPr>
          <p:cNvPr id="3" name="Content Placeholder 2"/>
          <p:cNvSpPr>
            <a:spLocks noGrp="1"/>
          </p:cNvSpPr>
          <p:nvPr>
            <p:ph sz="half" idx="2"/>
          </p:nvPr>
        </p:nvSpPr>
        <p:spPr>
          <a:xfrm>
            <a:off x="285751" y="1330524"/>
            <a:ext cx="8543204" cy="3364421"/>
          </a:xfrm>
        </p:spPr>
        <p:txBody>
          <a:bodyPr>
            <a:normAutofit/>
          </a:bodyPr>
          <a:lstStyle/>
          <a:p>
            <a:pPr marL="285750" indent="-285750">
              <a:buFont typeface="Arial" panose="020B0604020202020204" pitchFamily="34" charset="0"/>
              <a:buChar char="•"/>
            </a:pPr>
            <a:r>
              <a:rPr lang="en-US" sz="1600" dirty="0"/>
              <a:t>Develop an utility class and implement an method inside </a:t>
            </a:r>
            <a:r>
              <a:rPr lang="en-US" sz="1600" dirty="0" smtClean="0"/>
              <a:t>that </a:t>
            </a:r>
            <a:r>
              <a:rPr lang="en-US" sz="1600" dirty="0"/>
              <a:t>validates whether the string </a:t>
            </a:r>
            <a:r>
              <a:rPr lang="en-US" sz="1600" dirty="0" smtClean="0"/>
              <a:t>parameter is </a:t>
            </a:r>
            <a:r>
              <a:rPr lang="en-US" sz="1600" dirty="0"/>
              <a:t>a valid email address.</a:t>
            </a:r>
          </a:p>
          <a:p>
            <a:pPr marL="285750" indent="-285750">
              <a:buFont typeface="Arial" panose="020B0604020202020204" pitchFamily="34" charset="0"/>
              <a:buChar char="•"/>
            </a:pPr>
            <a:r>
              <a:rPr lang="en-US" sz="1600" dirty="0" smtClean="0"/>
              <a:t>Develop a JUnit class and a method that </a:t>
            </a:r>
            <a:r>
              <a:rPr lang="en-US" sz="1600" dirty="0" smtClean="0"/>
              <a:t>tests the method described above.</a:t>
            </a:r>
            <a:endParaRPr lang="en-US" sz="1600" dirty="0" smtClean="0"/>
          </a:p>
          <a:p>
            <a:pPr marL="285750" indent="-285750">
              <a:buFont typeface="Arial" panose="020B0604020202020204" pitchFamily="34" charset="0"/>
              <a:buChar char="•"/>
            </a:pPr>
            <a:r>
              <a:rPr lang="en-US" sz="1600" dirty="0" smtClean="0"/>
              <a:t>Run JUnit against the Email validation method and observe the output.</a:t>
            </a:r>
          </a:p>
          <a:p>
            <a:pPr marL="285750" indent="-285750">
              <a:buFont typeface="Arial" panose="020B0604020202020204" pitchFamily="34" charset="0"/>
              <a:buChar char="•"/>
            </a:pPr>
            <a:r>
              <a:rPr lang="en-US" sz="1600" dirty="0" smtClean="0"/>
              <a:t>Apply Class and Method naming conventions.</a:t>
            </a:r>
          </a:p>
          <a:p>
            <a:pPr marL="285750" indent="-285750">
              <a:buFont typeface="Arial" panose="020B0604020202020204" pitchFamily="34" charset="0"/>
              <a:buChar char="•"/>
            </a:pPr>
            <a:r>
              <a:rPr lang="en-US" sz="1600" dirty="0" smtClean="0"/>
              <a:t>Put comments </a:t>
            </a:r>
            <a:r>
              <a:rPr lang="en-US" sz="1600" dirty="0" smtClean="0"/>
              <a:t>&amp; documentation in both – Utility class &amp; JUnit class.</a:t>
            </a:r>
          </a:p>
        </p:txBody>
      </p:sp>
      <p:sp>
        <p:nvSpPr>
          <p:cNvPr id="6" name="Title 5"/>
          <p:cNvSpPr>
            <a:spLocks noGrp="1"/>
          </p:cNvSpPr>
          <p:nvPr>
            <p:ph type="title"/>
          </p:nvPr>
        </p:nvSpPr>
        <p:spPr/>
        <p:txBody>
          <a:bodyPr/>
          <a:lstStyle/>
          <a:p>
            <a:r>
              <a:rPr lang="en-US" dirty="0" smtClean="0"/>
              <a:t>Homework</a:t>
            </a:r>
            <a:endParaRPr lang="en-US" dirty="0"/>
          </a:p>
        </p:txBody>
      </p:sp>
      <p:sp>
        <p:nvSpPr>
          <p:cNvPr id="7" name="Footer Placeholder 6"/>
          <p:cNvSpPr>
            <a:spLocks noGrp="1"/>
          </p:cNvSpPr>
          <p:nvPr>
            <p:ph type="ftr" sz="quarter" idx="10"/>
          </p:nvPr>
        </p:nvSpPr>
        <p:spPr/>
        <p:txBody>
          <a:bodyPr/>
          <a:lstStyle/>
          <a:p>
            <a:pPr algn="r"/>
            <a:r>
              <a:rPr lang="en-US" smtClean="0"/>
              <a:t>© 2016 Axway  |  CONFIDENTIAL</a:t>
            </a:r>
            <a:endParaRPr lang="en-US" dirty="0"/>
          </a:p>
        </p:txBody>
      </p:sp>
    </p:spTree>
    <p:extLst>
      <p:ext uri="{BB962C8B-B14F-4D97-AF65-F5344CB8AC3E}">
        <p14:creationId xmlns:p14="http://schemas.microsoft.com/office/powerpoint/2010/main" val="1854172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000" dirty="0" smtClean="0"/>
              <a:t>Thanks for your attention!</a:t>
            </a:r>
            <a:endParaRPr lang="en-US" sz="4000" dirty="0"/>
          </a:p>
        </p:txBody>
      </p:sp>
      <p:sp>
        <p:nvSpPr>
          <p:cNvPr id="2" name="Footer Placeholder 1"/>
          <p:cNvSpPr>
            <a:spLocks noGrp="1"/>
          </p:cNvSpPr>
          <p:nvPr>
            <p:ph type="ftr" sz="quarter" idx="3"/>
          </p:nvPr>
        </p:nvSpPr>
        <p:spPr/>
        <p:txBody>
          <a:bodyPr/>
          <a:lstStyle/>
          <a:p>
            <a:pPr algn="r"/>
            <a:r>
              <a:rPr lang="en-US" dirty="0" smtClean="0"/>
              <a:t>© 2016 Axway  |  CONFIDENTIAL</a:t>
            </a:r>
            <a:endParaRPr lang="en-US" dirty="0"/>
          </a:p>
        </p:txBody>
      </p:sp>
      <p:sp>
        <p:nvSpPr>
          <p:cNvPr id="4" name="Title 4"/>
          <p:cNvSpPr txBox="1">
            <a:spLocks/>
          </p:cNvSpPr>
          <p:nvPr/>
        </p:nvSpPr>
        <p:spPr>
          <a:xfrm>
            <a:off x="6736300" y="4210088"/>
            <a:ext cx="2690572" cy="539316"/>
          </a:xfrm>
          <a:prstGeom prst="rect">
            <a:avLst/>
          </a:prstGeom>
        </p:spPr>
        <p:txBody>
          <a:bodyPr vert="horz" lIns="0" tIns="45720" rIns="91440" bIns="45720" rtlCol="0" anchor="t">
            <a:noAutofit/>
          </a:bodyPr>
          <a:lstStyle>
            <a:lvl1pPr algn="l" defTabSz="685783" rtl="0" eaLnBrk="1" latinLnBrk="0" hangingPunct="1">
              <a:lnSpc>
                <a:spcPct val="100000"/>
              </a:lnSpc>
              <a:spcBef>
                <a:spcPct val="0"/>
              </a:spcBef>
              <a:buNone/>
              <a:defRPr sz="10000" b="1" i="0" kern="1200" baseline="0">
                <a:solidFill>
                  <a:schemeClr val="bg1"/>
                </a:solidFill>
                <a:latin typeface="+mj-lt"/>
                <a:ea typeface="Roboto"/>
                <a:cs typeface="Roboto"/>
              </a:defRPr>
            </a:lvl1pPr>
          </a:lstStyle>
          <a:p>
            <a:r>
              <a:rPr lang="en-US" sz="1500" dirty="0" smtClean="0"/>
              <a:t>Totyo Totev</a:t>
            </a:r>
            <a:endParaRPr lang="en-US" sz="1500" dirty="0" smtClean="0"/>
          </a:p>
          <a:p>
            <a:r>
              <a:rPr lang="en-US" sz="1500" dirty="0" smtClean="0"/>
              <a:t>ttotev@axway.com</a:t>
            </a:r>
            <a:endParaRPr lang="en-US" sz="1500" dirty="0"/>
          </a:p>
        </p:txBody>
      </p:sp>
    </p:spTree>
    <p:extLst>
      <p:ext uri="{BB962C8B-B14F-4D97-AF65-F5344CB8AC3E}">
        <p14:creationId xmlns:p14="http://schemas.microsoft.com/office/powerpoint/2010/main" val="11275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49" y="307435"/>
            <a:ext cx="7210985"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400" dirty="0"/>
              <a:t>Why it is important to write the Qualitative </a:t>
            </a:r>
            <a:r>
              <a:rPr lang="en-US" sz="2400" dirty="0" smtClean="0"/>
              <a:t>code</a:t>
            </a:r>
            <a:endParaRPr lang="en-US" sz="2400" dirty="0"/>
          </a:p>
        </p:txBody>
      </p:sp>
      <p:sp>
        <p:nvSpPr>
          <p:cNvPr id="11" name="Rectangle 7"/>
          <p:cNvSpPr>
            <a:spLocks noGrp="1" noChangeArrowheads="1"/>
          </p:cNvSpPr>
          <p:nvPr>
            <p:ph idx="1"/>
          </p:nvPr>
        </p:nvSpPr>
        <p:spPr>
          <a:xfrm>
            <a:off x="285750" y="904977"/>
            <a:ext cx="7772400" cy="3694855"/>
          </a:xfrm>
        </p:spPr>
        <p:txBody>
          <a:bodyPr>
            <a:noAutofit/>
          </a:bodyPr>
          <a:lstStyle/>
          <a:p>
            <a:pPr>
              <a:spcBef>
                <a:spcPts val="0"/>
              </a:spcBef>
            </a:pPr>
            <a:r>
              <a:rPr lang="en-US" sz="1000" dirty="0" smtClean="0">
                <a:latin typeface="Courier New" panose="02070309020205020404" pitchFamily="49" charset="0"/>
                <a:cs typeface="Courier New" panose="02070309020205020404" pitchFamily="49" charset="0"/>
              </a:rPr>
              <a:t>   </a:t>
            </a:r>
            <a:r>
              <a:rPr lang="en-US" sz="1000" dirty="0">
                <a:latin typeface="Courier New" panose="02070309020205020404" pitchFamily="49" charset="0"/>
                <a:cs typeface="Courier New" panose="02070309020205020404" pitchFamily="49" charset="0"/>
              </a:rPr>
              <a:t>/**</a:t>
            </a:r>
          </a:p>
          <a:p>
            <a:pPr>
              <a:spcBef>
                <a:spcPts val="0"/>
              </a:spcBef>
            </a:pPr>
            <a:r>
              <a:rPr lang="en-US" sz="1000" dirty="0" smtClean="0">
                <a:latin typeface="Courier New" panose="02070309020205020404" pitchFamily="49" charset="0"/>
                <a:cs typeface="Courier New" panose="02070309020205020404" pitchFamily="49" charset="0"/>
              </a:rPr>
              <a:t>* </a:t>
            </a:r>
            <a:r>
              <a:rPr lang="en-US" sz="1000" dirty="0">
                <a:latin typeface="Courier New" panose="02070309020205020404" pitchFamily="49" charset="0"/>
                <a:cs typeface="Courier New" panose="02070309020205020404" pitchFamily="49" charset="0"/>
              </a:rPr>
              <a:t>{@</a:t>
            </a:r>
            <a:r>
              <a:rPr lang="en-US" sz="1000" dirty="0" err="1">
                <a:latin typeface="Courier New" panose="02070309020205020404" pitchFamily="49" charset="0"/>
                <a:cs typeface="Courier New" panose="02070309020205020404" pitchFamily="49" charset="0"/>
              </a:rPr>
              <a:t>inheritDoc</a:t>
            </a:r>
            <a:r>
              <a:rPr lang="en-US" sz="1000" dirty="0">
                <a:latin typeface="Courier New" panose="02070309020205020404" pitchFamily="49" charset="0"/>
                <a:cs typeface="Courier New" panose="02070309020205020404" pitchFamily="49" charset="0"/>
              </a:rPr>
              <a:t>}</a:t>
            </a:r>
          </a:p>
          <a:p>
            <a:pPr>
              <a:spcBef>
                <a:spcPts val="0"/>
              </a:spcBef>
            </a:pPr>
            <a:r>
              <a:rPr lang="en-US" sz="1000" dirty="0" smtClean="0">
                <a:latin typeface="Courier New" panose="02070309020205020404" pitchFamily="49" charset="0"/>
                <a:cs typeface="Courier New" panose="02070309020205020404" pitchFamily="49" charset="0"/>
              </a:rPr>
              <a:t>                    */@</a:t>
            </a:r>
            <a:r>
              <a:rPr lang="en-US" sz="1000" dirty="0">
                <a:latin typeface="Courier New" panose="02070309020205020404" pitchFamily="49" charset="0"/>
                <a:cs typeface="Courier New" panose="02070309020205020404" pitchFamily="49" charset="0"/>
              </a:rPr>
              <a:t>Override</a:t>
            </a:r>
          </a:p>
          <a:p>
            <a:pPr>
              <a:spcBef>
                <a:spcPts val="0"/>
              </a:spcBef>
            </a:pPr>
            <a:r>
              <a:rPr lang="en-US" sz="1000" dirty="0">
                <a:latin typeface="Courier New" panose="02070309020205020404" pitchFamily="49" charset="0"/>
                <a:cs typeface="Courier New" panose="02070309020205020404" pitchFamily="49" charset="0"/>
              </a:rPr>
              <a:t>    </a:t>
            </a:r>
            <a:r>
              <a:rPr lang="en-US" sz="1000" b="1" dirty="0">
                <a:latin typeface="Courier New" panose="02070309020205020404" pitchFamily="49" charset="0"/>
                <a:cs typeface="Courier New" panose="02070309020205020404" pitchFamily="49" charset="0"/>
              </a:rPr>
              <a:t>public Account </a:t>
            </a:r>
            <a:r>
              <a:rPr lang="en-US" sz="1000" b="1" dirty="0" err="1">
                <a:latin typeface="Courier New" panose="02070309020205020404" pitchFamily="49" charset="0"/>
                <a:cs typeface="Courier New" panose="02070309020205020404" pitchFamily="49" charset="0"/>
              </a:rPr>
              <a:t>getAccountByAccountName</a:t>
            </a:r>
            <a:r>
              <a:rPr lang="en-US" sz="1000" b="1" dirty="0">
                <a:latin typeface="Courier New" panose="02070309020205020404" pitchFamily="49" charset="0"/>
                <a:cs typeface="Courier New" panose="02070309020205020404" pitchFamily="49" charset="0"/>
              </a:rPr>
              <a:t>(String </a:t>
            </a:r>
            <a:endParaRPr lang="en-US" sz="1000" b="1" dirty="0" smtClean="0">
              <a:latin typeface="Courier New" panose="02070309020205020404" pitchFamily="49" charset="0"/>
              <a:cs typeface="Courier New" panose="02070309020205020404" pitchFamily="49" charset="0"/>
            </a:endParaRPr>
          </a:p>
          <a:p>
            <a:pPr>
              <a:spcBef>
                <a:spcPts val="0"/>
              </a:spcBef>
            </a:pPr>
            <a:r>
              <a:rPr lang="en-US" sz="1000" b="1" dirty="0" err="1" smtClean="0">
                <a:latin typeface="Courier New" panose="02070309020205020404" pitchFamily="49" charset="0"/>
                <a:cs typeface="Courier New" panose="02070309020205020404" pitchFamily="49" charset="0"/>
              </a:rPr>
              <a:t>loginname</a:t>
            </a:r>
            <a:r>
              <a:rPr lang="en-US" sz="1000" b="1" dirty="0">
                <a:latin typeface="Courier New" panose="02070309020205020404" pitchFamily="49" charset="0"/>
                <a:cs typeface="Courier New" panose="02070309020205020404" pitchFamily="49" charset="0"/>
              </a:rPr>
              <a:t>) throws </a:t>
            </a:r>
            <a:r>
              <a:rPr lang="en-US" sz="1000" b="1" dirty="0" err="1">
                <a:latin typeface="Courier New" panose="02070309020205020404" pitchFamily="49" charset="0"/>
                <a:cs typeface="Courier New" panose="02070309020205020404" pitchFamily="49" charset="0"/>
              </a:rPr>
              <a:t>NoSuchAccountException</a:t>
            </a:r>
            <a:r>
              <a:rPr lang="en-US" sz="1000" b="1" dirty="0">
                <a:latin typeface="Courier New" panose="02070309020205020404" pitchFamily="49" charset="0"/>
                <a:cs typeface="Courier New" panose="02070309020205020404" pitchFamily="49" charset="0"/>
              </a:rPr>
              <a:t> </a:t>
            </a:r>
            <a:r>
              <a:rPr lang="en-US" sz="1000" b="1" dirty="0" smtClean="0">
                <a:latin typeface="Courier New" panose="02070309020205020404" pitchFamily="49" charset="0"/>
                <a:cs typeface="Courier New" panose="02070309020205020404" pitchFamily="49" charset="0"/>
              </a:rPr>
              <a:t>{</a:t>
            </a:r>
            <a:r>
              <a:rPr lang="en-US" sz="1000" dirty="0" smtClean="0">
                <a:latin typeface="Courier New" panose="02070309020205020404" pitchFamily="49" charset="0"/>
                <a:cs typeface="Courier New" panose="02070309020205020404" pitchFamily="49" charset="0"/>
              </a:rPr>
              <a:t> Session </a:t>
            </a:r>
            <a:r>
              <a:rPr lang="en-US" sz="1000" dirty="0" err="1">
                <a:latin typeface="Courier New" panose="02070309020205020404" pitchFamily="49" charset="0"/>
                <a:cs typeface="Courier New" panose="02070309020205020404" pitchFamily="49" charset="0"/>
              </a:rPr>
              <a:t>session</a:t>
            </a:r>
            <a:r>
              <a:rPr lang="en-US" sz="1000" dirty="0">
                <a:latin typeface="Courier New" panose="02070309020205020404" pitchFamily="49" charset="0"/>
                <a:cs typeface="Courier New" panose="02070309020205020404" pitchFamily="49" charset="0"/>
              </a:rPr>
              <a:t> = </a:t>
            </a:r>
            <a:r>
              <a:rPr lang="en-US" sz="1000" dirty="0" err="1">
                <a:latin typeface="Courier New" panose="02070309020205020404" pitchFamily="49" charset="0"/>
                <a:cs typeface="Courier New" panose="02070309020205020404" pitchFamily="49" charset="0"/>
              </a:rPr>
              <a:t>mSessionFactoryManager.getSessionFactory</a:t>
            </a:r>
            <a:r>
              <a:rPr lang="en-US" sz="1000" dirty="0" smtClean="0">
                <a:latin typeface="Courier New" panose="02070309020205020404" pitchFamily="49" charset="0"/>
                <a:cs typeface="Courier New" panose="02070309020205020404" pitchFamily="49" charset="0"/>
              </a:rPr>
              <a:t>()</a:t>
            </a:r>
          </a:p>
          <a:p>
            <a:pPr>
              <a:spcBef>
                <a:spcPts val="0"/>
              </a:spcBef>
            </a:pPr>
            <a:r>
              <a:rPr lang="en-US" sz="1000" dirty="0" smtClean="0">
                <a:latin typeface="Courier New" panose="02070309020205020404" pitchFamily="49" charset="0"/>
                <a:cs typeface="Courier New" panose="02070309020205020404" pitchFamily="49" charset="0"/>
              </a:rPr>
              <a:t>.</a:t>
            </a:r>
            <a:r>
              <a:rPr lang="en-US" sz="1000" dirty="0" err="1">
                <a:latin typeface="Courier New" panose="02070309020205020404" pitchFamily="49" charset="0"/>
                <a:cs typeface="Courier New" panose="02070309020205020404" pitchFamily="49" charset="0"/>
              </a:rPr>
              <a:t>openSession</a:t>
            </a:r>
            <a:r>
              <a:rPr lang="en-US" sz="1000" dirty="0" smtClean="0">
                <a:latin typeface="Courier New" panose="02070309020205020404" pitchFamily="49" charset="0"/>
                <a:cs typeface="Courier New" panose="02070309020205020404" pitchFamily="49" charset="0"/>
              </a:rPr>
              <a:t>(); </a:t>
            </a:r>
            <a:r>
              <a:rPr lang="en-US" sz="1000" b="1" dirty="0" smtClean="0">
                <a:latin typeface="Courier New" panose="02070309020205020404" pitchFamily="49" charset="0"/>
                <a:cs typeface="Courier New" panose="02070309020205020404" pitchFamily="49" charset="0"/>
              </a:rPr>
              <a:t>try { </a:t>
            </a:r>
            <a:r>
              <a:rPr lang="en-US" sz="1000" dirty="0" err="1" smtClean="0">
                <a:latin typeface="Courier New" panose="02070309020205020404" pitchFamily="49" charset="0"/>
                <a:cs typeface="Courier New" panose="02070309020205020404" pitchFamily="49" charset="0"/>
              </a:rPr>
              <a:t>AccountCriterionImpl</a:t>
            </a:r>
            <a:r>
              <a:rPr lang="en-US" sz="1000" dirty="0" smtClean="0">
                <a:latin typeface="Courier New" panose="02070309020205020404" pitchFamily="49" charset="0"/>
                <a:cs typeface="Courier New" panose="02070309020205020404" pitchFamily="49" charset="0"/>
              </a:rPr>
              <a:t> </a:t>
            </a:r>
            <a:r>
              <a:rPr lang="en-US" sz="1000" dirty="0">
                <a:latin typeface="Courier New" panose="02070309020205020404" pitchFamily="49" charset="0"/>
                <a:cs typeface="Courier New" panose="02070309020205020404" pitchFamily="49" charset="0"/>
              </a:rPr>
              <a:t>criterion = </a:t>
            </a:r>
          </a:p>
          <a:p>
            <a:pPr>
              <a:spcBef>
                <a:spcPts val="0"/>
              </a:spcBef>
            </a:pPr>
            <a:r>
              <a:rPr lang="en-US" sz="1000" dirty="0">
                <a:latin typeface="Courier New" panose="02070309020205020404" pitchFamily="49" charset="0"/>
                <a:cs typeface="Courier New" panose="02070309020205020404" pitchFamily="49" charset="0"/>
              </a:rPr>
              <a:t>                    (</a:t>
            </a:r>
            <a:r>
              <a:rPr lang="en-US" sz="1000" dirty="0" err="1">
                <a:latin typeface="Courier New" panose="02070309020205020404" pitchFamily="49" charset="0"/>
                <a:cs typeface="Courier New" panose="02070309020205020404" pitchFamily="49" charset="0"/>
              </a:rPr>
              <a:t>AccountCriterionImpl</a:t>
            </a:r>
            <a:r>
              <a:rPr lang="en-US" sz="1000" dirty="0">
                <a:latin typeface="Courier New" panose="02070309020205020404" pitchFamily="49" charset="0"/>
                <a:cs typeface="Courier New" panose="02070309020205020404" pitchFamily="49" charset="0"/>
              </a:rPr>
              <a:t>) </a:t>
            </a:r>
            <a:r>
              <a:rPr lang="en-US" sz="1000" dirty="0" err="1">
                <a:latin typeface="Courier New" panose="02070309020205020404" pitchFamily="49" charset="0"/>
                <a:cs typeface="Courier New" panose="02070309020205020404" pitchFamily="49" charset="0"/>
              </a:rPr>
              <a:t>getAccountCriterion</a:t>
            </a:r>
            <a:r>
              <a:rPr lang="en-US" sz="1000" dirty="0">
                <a:latin typeface="Courier New" panose="02070309020205020404" pitchFamily="49" charset="0"/>
                <a:cs typeface="Courier New" panose="02070309020205020404" pitchFamily="49" charset="0"/>
              </a:rPr>
              <a:t>().named(</a:t>
            </a:r>
            <a:r>
              <a:rPr lang="en-US" sz="1000" dirty="0" err="1">
                <a:latin typeface="Courier New" panose="02070309020205020404" pitchFamily="49" charset="0"/>
                <a:cs typeface="Courier New" panose="02070309020205020404" pitchFamily="49" charset="0"/>
              </a:rPr>
              <a:t>loginname</a:t>
            </a:r>
            <a:r>
              <a:rPr lang="en-US" sz="1000" dirty="0">
                <a:latin typeface="Courier New" panose="02070309020205020404" pitchFamily="49" charset="0"/>
                <a:cs typeface="Courier New" panose="02070309020205020404" pitchFamily="49" charset="0"/>
              </a:rPr>
              <a:t>);</a:t>
            </a:r>
          </a:p>
          <a:p>
            <a:pPr>
              <a:spcBef>
                <a:spcPts val="0"/>
              </a:spcBef>
            </a:pPr>
            <a:endParaRPr lang="en-US" sz="1000" dirty="0">
              <a:latin typeface="Courier New" panose="02070309020205020404" pitchFamily="49" charset="0"/>
              <a:cs typeface="Courier New" panose="02070309020205020404" pitchFamily="49" charset="0"/>
            </a:endParaRPr>
          </a:p>
          <a:p>
            <a:pPr>
              <a:spcBef>
                <a:spcPts val="0"/>
              </a:spcBef>
            </a:pPr>
            <a:r>
              <a:rPr lang="en-US" sz="1000" dirty="0">
                <a:latin typeface="Courier New" panose="02070309020205020404" pitchFamily="49" charset="0"/>
                <a:cs typeface="Courier New" panose="02070309020205020404" pitchFamily="49" charset="0"/>
              </a:rPr>
              <a:t>            Criteria </a:t>
            </a:r>
            <a:r>
              <a:rPr lang="en-US" sz="1000" dirty="0" err="1">
                <a:latin typeface="Courier New" panose="02070309020205020404" pitchFamily="49" charset="0"/>
                <a:cs typeface="Courier New" panose="02070309020205020404" pitchFamily="49" charset="0"/>
              </a:rPr>
              <a:t>criteria</a:t>
            </a:r>
            <a:r>
              <a:rPr lang="en-US" sz="1000" dirty="0">
                <a:latin typeface="Courier New" panose="02070309020205020404" pitchFamily="49" charset="0"/>
                <a:cs typeface="Courier New" panose="02070309020205020404" pitchFamily="49" charset="0"/>
              </a:rPr>
              <a:t> = </a:t>
            </a:r>
            <a:r>
              <a:rPr lang="en-US" sz="1000" dirty="0" err="1">
                <a:latin typeface="Courier New" panose="02070309020205020404" pitchFamily="49" charset="0"/>
                <a:cs typeface="Courier New" panose="02070309020205020404" pitchFamily="49" charset="0"/>
              </a:rPr>
              <a:t>criterion.getCriteria</a:t>
            </a:r>
            <a:r>
              <a:rPr lang="en-US" sz="1000" dirty="0" smtClean="0">
                <a:latin typeface="Courier New" panose="02070309020205020404" pitchFamily="49" charset="0"/>
                <a:cs typeface="Courier New" panose="02070309020205020404" pitchFamily="49" charset="0"/>
              </a:rPr>
              <a:t>(</a:t>
            </a:r>
          </a:p>
          <a:p>
            <a:pPr>
              <a:spcBef>
                <a:spcPts val="0"/>
              </a:spcBef>
            </a:pPr>
            <a:r>
              <a:rPr lang="en-US" sz="1000" dirty="0" smtClean="0">
                <a:latin typeface="Courier New" panose="02070309020205020404" pitchFamily="49" charset="0"/>
                <a:cs typeface="Courier New" panose="02070309020205020404" pitchFamily="49" charset="0"/>
              </a:rPr>
              <a:t>session); Account </a:t>
            </a:r>
            <a:r>
              <a:rPr lang="en-US" sz="1000" dirty="0" err="1">
                <a:latin typeface="Courier New" panose="02070309020205020404" pitchFamily="49" charset="0"/>
                <a:cs typeface="Courier New" panose="02070309020205020404" pitchFamily="49" charset="0"/>
              </a:rPr>
              <a:t>account</a:t>
            </a:r>
            <a:r>
              <a:rPr lang="en-US" sz="1000" dirty="0">
                <a:latin typeface="Courier New" panose="02070309020205020404" pitchFamily="49" charset="0"/>
                <a:cs typeface="Courier New" panose="02070309020205020404" pitchFamily="49" charset="0"/>
              </a:rPr>
              <a:t> = (Account) </a:t>
            </a:r>
            <a:r>
              <a:rPr lang="en-US" sz="1000" dirty="0" err="1">
                <a:latin typeface="Courier New" panose="02070309020205020404" pitchFamily="49" charset="0"/>
                <a:cs typeface="Courier New" panose="02070309020205020404" pitchFamily="49" charset="0"/>
              </a:rPr>
              <a:t>criteria.uniqueResult</a:t>
            </a:r>
            <a:r>
              <a:rPr lang="en-US" sz="1000" dirty="0">
                <a:latin typeface="Courier New" panose="02070309020205020404" pitchFamily="49" charset="0"/>
                <a:cs typeface="Courier New" panose="02070309020205020404" pitchFamily="49" charset="0"/>
              </a:rPr>
              <a:t>();</a:t>
            </a:r>
          </a:p>
          <a:p>
            <a:pPr>
              <a:spcBef>
                <a:spcPts val="0"/>
              </a:spcBef>
            </a:pPr>
            <a:r>
              <a:rPr lang="en-US" sz="1000" dirty="0">
                <a:latin typeface="Courier New" panose="02070309020205020404" pitchFamily="49" charset="0"/>
                <a:cs typeface="Courier New" panose="02070309020205020404" pitchFamily="49" charset="0"/>
              </a:rPr>
              <a:t>            </a:t>
            </a:r>
            <a:r>
              <a:rPr lang="en-US" sz="1000" b="1" dirty="0" smtClean="0">
                <a:latin typeface="Courier New" panose="02070309020205020404" pitchFamily="49" charset="0"/>
                <a:cs typeface="Courier New" panose="02070309020205020404" pitchFamily="49" charset="0"/>
              </a:rPr>
              <a:t>if(account==null){throw </a:t>
            </a:r>
            <a:r>
              <a:rPr lang="en-US" sz="1000" b="1" dirty="0">
                <a:latin typeface="Courier New" panose="02070309020205020404" pitchFamily="49" charset="0"/>
                <a:cs typeface="Courier New" panose="02070309020205020404" pitchFamily="49" charset="0"/>
              </a:rPr>
              <a:t>new </a:t>
            </a:r>
            <a:r>
              <a:rPr lang="en-US" sz="1000" b="1" dirty="0" err="1">
                <a:latin typeface="Courier New" panose="02070309020205020404" pitchFamily="49" charset="0"/>
                <a:cs typeface="Courier New" panose="02070309020205020404" pitchFamily="49" charset="0"/>
              </a:rPr>
              <a:t>NoSuchAccountException</a:t>
            </a:r>
            <a:r>
              <a:rPr lang="en-US" sz="1000" b="1" dirty="0">
                <a:latin typeface="Courier New" panose="02070309020205020404" pitchFamily="49" charset="0"/>
                <a:cs typeface="Courier New" panose="02070309020205020404" pitchFamily="49" charset="0"/>
              </a:rPr>
              <a:t>(</a:t>
            </a:r>
            <a:r>
              <a:rPr lang="en-US" sz="1000" b="1" dirty="0" err="1">
                <a:latin typeface="Courier New" panose="02070309020205020404" pitchFamily="49" charset="0"/>
                <a:cs typeface="Courier New" panose="02070309020205020404" pitchFamily="49" charset="0"/>
              </a:rPr>
              <a:t>loginname</a:t>
            </a:r>
            <a:r>
              <a:rPr lang="en-US" sz="1000" b="1" dirty="0" smtClean="0">
                <a:latin typeface="Courier New" panose="02070309020205020404" pitchFamily="49" charset="0"/>
                <a:cs typeface="Courier New" panose="02070309020205020404" pitchFamily="49" charset="0"/>
              </a:rPr>
              <a:t>);return </a:t>
            </a:r>
          </a:p>
          <a:p>
            <a:pPr>
              <a:spcBef>
                <a:spcPts val="0"/>
              </a:spcBef>
            </a:pPr>
            <a:r>
              <a:rPr lang="en-US" sz="1000" b="1" dirty="0" smtClean="0">
                <a:latin typeface="Courier New" panose="02070309020205020404" pitchFamily="49" charset="0"/>
                <a:cs typeface="Courier New" panose="02070309020205020404" pitchFamily="49" charset="0"/>
              </a:rPr>
              <a:t>account;</a:t>
            </a:r>
            <a:r>
              <a:rPr lang="en-US" sz="1000" dirty="0" smtClean="0">
                <a:latin typeface="Courier New" panose="02070309020205020404" pitchFamily="49" charset="0"/>
                <a:cs typeface="Courier New" panose="02070309020205020404" pitchFamily="49" charset="0"/>
              </a:rPr>
              <a:t>} </a:t>
            </a:r>
            <a:r>
              <a:rPr lang="en-US" sz="1000" b="1" dirty="0">
                <a:latin typeface="Courier New" panose="02070309020205020404" pitchFamily="49" charset="0"/>
                <a:cs typeface="Courier New" panose="02070309020205020404" pitchFamily="49" charset="0"/>
              </a:rPr>
              <a:t>finally </a:t>
            </a:r>
            <a:r>
              <a:rPr lang="en-US" sz="1000" b="1" dirty="0" smtClean="0">
                <a:latin typeface="Courier New" panose="02070309020205020404" pitchFamily="49" charset="0"/>
                <a:cs typeface="Courier New" panose="02070309020205020404" pitchFamily="49" charset="0"/>
              </a:rPr>
              <a:t>{</a:t>
            </a:r>
          </a:p>
          <a:p>
            <a:pPr>
              <a:spcBef>
                <a:spcPts val="0"/>
              </a:spcBef>
            </a:pPr>
            <a:r>
              <a:rPr lang="en-US" sz="1000" dirty="0" err="1" smtClean="0">
                <a:latin typeface="Courier New" panose="02070309020205020404" pitchFamily="49" charset="0"/>
                <a:cs typeface="Courier New" panose="02070309020205020404" pitchFamily="49" charset="0"/>
              </a:rPr>
              <a:t>SessionManagerFactory.</a:t>
            </a:r>
            <a:r>
              <a:rPr lang="en-US" sz="1000" i="1" dirty="0" err="1" smtClean="0">
                <a:latin typeface="Courier New" panose="02070309020205020404" pitchFamily="49" charset="0"/>
                <a:cs typeface="Courier New" panose="02070309020205020404" pitchFamily="49" charset="0"/>
              </a:rPr>
              <a:t>closeSession</a:t>
            </a:r>
            <a:r>
              <a:rPr lang="en-US" sz="1000" i="1" dirty="0" smtClean="0">
                <a:latin typeface="Courier New" panose="02070309020205020404" pitchFamily="49" charset="0"/>
                <a:cs typeface="Courier New" panose="02070309020205020404" pitchFamily="49" charset="0"/>
              </a:rPr>
              <a:t>(session);</a:t>
            </a:r>
            <a:r>
              <a:rPr lang="en-US" sz="1000" dirty="0" smtClean="0">
                <a:latin typeface="Courier New" panose="02070309020205020404" pitchFamily="49" charset="0"/>
                <a:cs typeface="Courier New" panose="02070309020205020404" pitchFamily="49" charset="0"/>
              </a:rPr>
              <a:t>}</a:t>
            </a:r>
            <a:r>
              <a:rPr lang="en-US" sz="1000" dirty="0">
                <a:latin typeface="Courier New" panose="02070309020205020404" pitchFamily="49" charset="0"/>
                <a:cs typeface="Courier New" panose="02070309020205020404" pitchFamily="49" charset="0"/>
              </a:rPr>
              <a:t> }</a:t>
            </a:r>
            <a:endParaRPr lang="en-US" sz="2400" dirty="0"/>
          </a:p>
          <a:p>
            <a:pPr>
              <a:spcBef>
                <a:spcPts val="0"/>
              </a:spcBef>
            </a:pPr>
            <a:endParaRPr lang="en-US" sz="1000" dirty="0" smtClean="0">
              <a:latin typeface="Courier New" panose="02070309020205020404" pitchFamily="49" charset="0"/>
              <a:cs typeface="Courier New" panose="02070309020205020404" pitchFamily="49" charset="0"/>
            </a:endParaRPr>
          </a:p>
          <a:p>
            <a:pPr>
              <a:spcBef>
                <a:spcPts val="0"/>
              </a:spcBef>
            </a:pPr>
            <a:endParaRPr lang="en-US" sz="1000" dirty="0">
              <a:latin typeface="Courier New" panose="02070309020205020404" pitchFamily="49" charset="0"/>
              <a:cs typeface="Courier New" panose="02070309020205020404" pitchFamily="49" charset="0"/>
            </a:endParaRPr>
          </a:p>
          <a:p>
            <a:pPr>
              <a:spcBef>
                <a:spcPts val="0"/>
              </a:spcBef>
            </a:pPr>
            <a:endParaRPr lang="en-US" sz="1000" dirty="0" smtClean="0">
              <a:latin typeface="Courier New" panose="02070309020205020404" pitchFamily="49" charset="0"/>
              <a:cs typeface="Courier New" panose="02070309020205020404" pitchFamily="49" charset="0"/>
            </a:endParaRPr>
          </a:p>
          <a:p>
            <a:pPr>
              <a:spcBef>
                <a:spcPts val="0"/>
              </a:spcBef>
            </a:pPr>
            <a:endParaRPr lang="en-US" sz="1000" dirty="0" smtClean="0">
              <a:latin typeface="Courier New" panose="02070309020205020404" pitchFamily="49" charset="0"/>
              <a:cs typeface="Courier New" panose="02070309020205020404" pitchFamily="49" charset="0"/>
            </a:endParaRPr>
          </a:p>
          <a:p>
            <a:pPr>
              <a:spcBef>
                <a:spcPts val="0"/>
              </a:spcBef>
            </a:pPr>
            <a:endParaRPr lang="en-US" sz="1000" dirty="0">
              <a:latin typeface="Courier New" panose="02070309020205020404" pitchFamily="49" charset="0"/>
              <a:cs typeface="Courier New" panose="02070309020205020404" pitchFamily="49" charset="0"/>
            </a:endParaRPr>
          </a:p>
          <a:p>
            <a:pPr>
              <a:spcBef>
                <a:spcPts val="0"/>
              </a:spcBef>
            </a:pPr>
            <a:endParaRPr lang="en-US" sz="1000" dirty="0" smtClean="0">
              <a:latin typeface="Courier New" panose="02070309020205020404" pitchFamily="49" charset="0"/>
              <a:cs typeface="Courier New" panose="02070309020205020404" pitchFamily="49" charset="0"/>
            </a:endParaRPr>
          </a:p>
          <a:p>
            <a:pPr>
              <a:spcBef>
                <a:spcPts val="0"/>
              </a:spcBef>
            </a:pPr>
            <a:endParaRPr lang="en-US" sz="1000" dirty="0">
              <a:latin typeface="Courier New" panose="02070309020205020404" pitchFamily="49" charset="0"/>
              <a:cs typeface="Courier New" panose="02070309020205020404" pitchFamily="49" charset="0"/>
            </a:endParaRPr>
          </a:p>
          <a:p>
            <a:pPr>
              <a:spcBef>
                <a:spcPts val="0"/>
              </a:spcBef>
            </a:pPr>
            <a:endParaRPr lang="en-US" sz="1000" dirty="0" smtClean="0">
              <a:latin typeface="Courier New" panose="02070309020205020404" pitchFamily="49" charset="0"/>
              <a:cs typeface="Courier New" panose="02070309020205020404" pitchFamily="49" charset="0"/>
            </a:endParaRPr>
          </a:p>
          <a:p>
            <a:pPr>
              <a:spcBef>
                <a:spcPts val="0"/>
              </a:spcBef>
            </a:pPr>
            <a:r>
              <a:rPr lang="en-US" dirty="0" smtClean="0">
                <a:solidFill>
                  <a:schemeClr val="accent1">
                    <a:lumMod val="60000"/>
                    <a:lumOff val="40000"/>
                  </a:schemeClr>
                </a:solidFill>
              </a:rPr>
              <a:t>Guest what </a:t>
            </a:r>
            <a:r>
              <a:rPr lang="en-US" dirty="0">
                <a:solidFill>
                  <a:schemeClr val="accent1">
                    <a:lumMod val="60000"/>
                    <a:lumOff val="40000"/>
                  </a:schemeClr>
                </a:solidFill>
              </a:rPr>
              <a:t>does this code do</a:t>
            </a:r>
            <a:r>
              <a:rPr lang="en-US" dirty="0" smtClean="0">
                <a:solidFill>
                  <a:schemeClr val="accent1">
                    <a:lumMod val="60000"/>
                    <a:lumOff val="40000"/>
                  </a:schemeClr>
                </a:solidFill>
              </a:rPr>
              <a:t>?</a:t>
            </a:r>
            <a:endParaRPr lang="en-US" dirty="0">
              <a:solidFill>
                <a:schemeClr val="accent1">
                  <a:lumMod val="60000"/>
                  <a:lumOff val="40000"/>
                </a:schemeClr>
              </a:solidFill>
            </a:endParaRPr>
          </a:p>
          <a:p>
            <a:pPr>
              <a:spcBef>
                <a:spcPts val="0"/>
              </a:spcBef>
            </a:pPr>
            <a:endParaRPr lang="en-US" sz="1050" dirty="0" smtClean="0">
              <a:latin typeface="Courier New" panose="02070309020205020404" pitchFamily="49" charset="0"/>
              <a:cs typeface="Courier New" panose="02070309020205020404" pitchFamily="49" charset="0"/>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967636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49" y="307435"/>
            <a:ext cx="7210985"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400" dirty="0"/>
              <a:t>Why it is important to write the Qualitative </a:t>
            </a:r>
            <a:r>
              <a:rPr lang="en-US" sz="2400" dirty="0" smtClean="0"/>
              <a:t>code</a:t>
            </a:r>
            <a:endParaRPr lang="en-US" sz="2400" dirty="0"/>
          </a:p>
        </p:txBody>
      </p:sp>
      <p:sp>
        <p:nvSpPr>
          <p:cNvPr id="11" name="Rectangle 7"/>
          <p:cNvSpPr>
            <a:spLocks noGrp="1" noChangeArrowheads="1"/>
          </p:cNvSpPr>
          <p:nvPr>
            <p:ph idx="1"/>
          </p:nvPr>
        </p:nvSpPr>
        <p:spPr>
          <a:xfrm>
            <a:off x="285750" y="904977"/>
            <a:ext cx="7772400" cy="3694855"/>
          </a:xfrm>
        </p:spPr>
        <p:txBody>
          <a:bodyPr>
            <a:noAutofit/>
          </a:bodyPr>
          <a:lstStyle/>
          <a:p>
            <a:pPr>
              <a:spcBef>
                <a:spcPts val="0"/>
              </a:spcBef>
            </a:pPr>
            <a:r>
              <a:rPr lang="en-US" sz="1050" dirty="0" smtClean="0">
                <a:latin typeface="Courier New" panose="02070309020205020404" pitchFamily="49" charset="0"/>
                <a:cs typeface="Courier New" panose="02070309020205020404" pitchFamily="49" charset="0"/>
              </a:rPr>
              <a:t>   </a:t>
            </a:r>
            <a:r>
              <a:rPr lang="en-US" sz="1000" dirty="0">
                <a:latin typeface="Courier New" panose="02070309020205020404" pitchFamily="49" charset="0"/>
                <a:cs typeface="Courier New" panose="02070309020205020404" pitchFamily="49" charset="0"/>
              </a:rPr>
              <a:t>/**</a:t>
            </a:r>
          </a:p>
          <a:p>
            <a:pPr>
              <a:spcBef>
                <a:spcPts val="0"/>
              </a:spcBef>
            </a:pPr>
            <a:r>
              <a:rPr lang="en-US" sz="1000" dirty="0">
                <a:latin typeface="Courier New" panose="02070309020205020404" pitchFamily="49" charset="0"/>
                <a:cs typeface="Courier New" panose="02070309020205020404" pitchFamily="49" charset="0"/>
              </a:rPr>
              <a:t>     * {@</a:t>
            </a:r>
            <a:r>
              <a:rPr lang="en-US" sz="1000" dirty="0" err="1">
                <a:latin typeface="Courier New" panose="02070309020205020404" pitchFamily="49" charset="0"/>
                <a:cs typeface="Courier New" panose="02070309020205020404" pitchFamily="49" charset="0"/>
              </a:rPr>
              <a:t>inheritDoc</a:t>
            </a:r>
            <a:r>
              <a:rPr lang="en-US" sz="1000" dirty="0">
                <a:latin typeface="Courier New" panose="02070309020205020404" pitchFamily="49" charset="0"/>
                <a:cs typeface="Courier New" panose="02070309020205020404" pitchFamily="49" charset="0"/>
              </a:rPr>
              <a:t>}</a:t>
            </a:r>
          </a:p>
          <a:p>
            <a:pPr>
              <a:spcBef>
                <a:spcPts val="0"/>
              </a:spcBef>
            </a:pPr>
            <a:r>
              <a:rPr lang="en-US" sz="1000" dirty="0">
                <a:latin typeface="Courier New" panose="02070309020205020404" pitchFamily="49" charset="0"/>
                <a:cs typeface="Courier New" panose="02070309020205020404" pitchFamily="49" charset="0"/>
              </a:rPr>
              <a:t>     */</a:t>
            </a:r>
          </a:p>
          <a:p>
            <a:pPr>
              <a:spcBef>
                <a:spcPts val="0"/>
              </a:spcBef>
            </a:pPr>
            <a:r>
              <a:rPr lang="en-US" sz="1000" dirty="0">
                <a:latin typeface="Courier New" panose="02070309020205020404" pitchFamily="49" charset="0"/>
                <a:cs typeface="Courier New" panose="02070309020205020404" pitchFamily="49" charset="0"/>
              </a:rPr>
              <a:t>    @Override</a:t>
            </a:r>
          </a:p>
          <a:p>
            <a:pPr>
              <a:spcBef>
                <a:spcPts val="0"/>
              </a:spcBef>
            </a:pPr>
            <a:r>
              <a:rPr lang="en-US" sz="1000" dirty="0">
                <a:latin typeface="Courier New" panose="02070309020205020404" pitchFamily="49" charset="0"/>
                <a:cs typeface="Courier New" panose="02070309020205020404" pitchFamily="49" charset="0"/>
              </a:rPr>
              <a:t>    </a:t>
            </a:r>
            <a:r>
              <a:rPr lang="en-US" sz="1000" b="1" dirty="0">
                <a:latin typeface="Courier New" panose="02070309020205020404" pitchFamily="49" charset="0"/>
                <a:cs typeface="Courier New" panose="02070309020205020404" pitchFamily="49" charset="0"/>
              </a:rPr>
              <a:t>public Account </a:t>
            </a:r>
            <a:r>
              <a:rPr lang="en-US" sz="1000" b="1" dirty="0" err="1">
                <a:latin typeface="Courier New" panose="02070309020205020404" pitchFamily="49" charset="0"/>
                <a:cs typeface="Courier New" panose="02070309020205020404" pitchFamily="49" charset="0"/>
              </a:rPr>
              <a:t>getAccountByAccountName</a:t>
            </a:r>
            <a:r>
              <a:rPr lang="en-US" sz="1000" b="1" dirty="0">
                <a:latin typeface="Courier New" panose="02070309020205020404" pitchFamily="49" charset="0"/>
                <a:cs typeface="Courier New" panose="02070309020205020404" pitchFamily="49" charset="0"/>
              </a:rPr>
              <a:t>(String </a:t>
            </a:r>
            <a:r>
              <a:rPr lang="en-US" sz="1000" b="1" dirty="0" err="1">
                <a:latin typeface="Courier New" panose="02070309020205020404" pitchFamily="49" charset="0"/>
                <a:cs typeface="Courier New" panose="02070309020205020404" pitchFamily="49" charset="0"/>
              </a:rPr>
              <a:t>loginname</a:t>
            </a:r>
            <a:r>
              <a:rPr lang="en-US" sz="1000" b="1" dirty="0">
                <a:latin typeface="Courier New" panose="02070309020205020404" pitchFamily="49" charset="0"/>
                <a:cs typeface="Courier New" panose="02070309020205020404" pitchFamily="49" charset="0"/>
              </a:rPr>
              <a:t>) throws </a:t>
            </a:r>
            <a:r>
              <a:rPr lang="en-US" sz="1000" b="1" dirty="0" err="1">
                <a:latin typeface="Courier New" panose="02070309020205020404" pitchFamily="49" charset="0"/>
                <a:cs typeface="Courier New" panose="02070309020205020404" pitchFamily="49" charset="0"/>
              </a:rPr>
              <a:t>NoSuchAccountException</a:t>
            </a:r>
            <a:r>
              <a:rPr lang="en-US" sz="1000" b="1" dirty="0">
                <a:latin typeface="Courier New" panose="02070309020205020404" pitchFamily="49" charset="0"/>
                <a:cs typeface="Courier New" panose="02070309020205020404" pitchFamily="49" charset="0"/>
              </a:rPr>
              <a:t> {</a:t>
            </a:r>
          </a:p>
          <a:p>
            <a:pPr>
              <a:spcBef>
                <a:spcPts val="0"/>
              </a:spcBef>
            </a:pPr>
            <a:r>
              <a:rPr lang="en-US" sz="1000" dirty="0" smtClean="0">
                <a:latin typeface="Courier New" panose="02070309020205020404" pitchFamily="49" charset="0"/>
                <a:cs typeface="Courier New" panose="02070309020205020404" pitchFamily="49" charset="0"/>
              </a:rPr>
              <a:t>        </a:t>
            </a:r>
            <a:r>
              <a:rPr lang="en-US" sz="1000" dirty="0">
                <a:latin typeface="Courier New" panose="02070309020205020404" pitchFamily="49" charset="0"/>
                <a:cs typeface="Courier New" panose="02070309020205020404" pitchFamily="49" charset="0"/>
              </a:rPr>
              <a:t>Session </a:t>
            </a:r>
            <a:r>
              <a:rPr lang="en-US" sz="1000" dirty="0" err="1">
                <a:latin typeface="Courier New" panose="02070309020205020404" pitchFamily="49" charset="0"/>
                <a:cs typeface="Courier New" panose="02070309020205020404" pitchFamily="49" charset="0"/>
              </a:rPr>
              <a:t>session</a:t>
            </a:r>
            <a:r>
              <a:rPr lang="en-US" sz="1000" dirty="0">
                <a:latin typeface="Courier New" panose="02070309020205020404" pitchFamily="49" charset="0"/>
                <a:cs typeface="Courier New" panose="02070309020205020404" pitchFamily="49" charset="0"/>
              </a:rPr>
              <a:t> = </a:t>
            </a:r>
            <a:r>
              <a:rPr lang="en-US" sz="1000" dirty="0" err="1">
                <a:latin typeface="Courier New" panose="02070309020205020404" pitchFamily="49" charset="0"/>
                <a:cs typeface="Courier New" panose="02070309020205020404" pitchFamily="49" charset="0"/>
              </a:rPr>
              <a:t>mSessionFactoryManager.getSessionFactory</a:t>
            </a:r>
            <a:r>
              <a:rPr lang="en-US" sz="1000" dirty="0">
                <a:latin typeface="Courier New" panose="02070309020205020404" pitchFamily="49" charset="0"/>
                <a:cs typeface="Courier New" panose="02070309020205020404" pitchFamily="49" charset="0"/>
              </a:rPr>
              <a:t>().</a:t>
            </a:r>
            <a:r>
              <a:rPr lang="en-US" sz="1000" dirty="0" err="1">
                <a:latin typeface="Courier New" panose="02070309020205020404" pitchFamily="49" charset="0"/>
                <a:cs typeface="Courier New" panose="02070309020205020404" pitchFamily="49" charset="0"/>
              </a:rPr>
              <a:t>openSession</a:t>
            </a:r>
            <a:r>
              <a:rPr lang="en-US" sz="1000" dirty="0">
                <a:latin typeface="Courier New" panose="02070309020205020404" pitchFamily="49" charset="0"/>
                <a:cs typeface="Courier New" panose="02070309020205020404" pitchFamily="49" charset="0"/>
              </a:rPr>
              <a:t>();</a:t>
            </a:r>
          </a:p>
          <a:p>
            <a:pPr>
              <a:spcBef>
                <a:spcPts val="0"/>
              </a:spcBef>
            </a:pPr>
            <a:r>
              <a:rPr lang="en-US" sz="1000" dirty="0">
                <a:latin typeface="Courier New" panose="02070309020205020404" pitchFamily="49" charset="0"/>
                <a:cs typeface="Courier New" panose="02070309020205020404" pitchFamily="49" charset="0"/>
              </a:rPr>
              <a:t>        </a:t>
            </a:r>
            <a:r>
              <a:rPr lang="en-US" sz="1000" b="1" dirty="0">
                <a:latin typeface="Courier New" panose="02070309020205020404" pitchFamily="49" charset="0"/>
                <a:cs typeface="Courier New" panose="02070309020205020404" pitchFamily="49" charset="0"/>
              </a:rPr>
              <a:t>try {</a:t>
            </a:r>
          </a:p>
          <a:p>
            <a:pPr>
              <a:spcBef>
                <a:spcPts val="0"/>
              </a:spcBef>
            </a:pPr>
            <a:r>
              <a:rPr lang="en-US" sz="1000" dirty="0">
                <a:latin typeface="Courier New" panose="02070309020205020404" pitchFamily="49" charset="0"/>
                <a:cs typeface="Courier New" panose="02070309020205020404" pitchFamily="49" charset="0"/>
              </a:rPr>
              <a:t>            </a:t>
            </a:r>
            <a:r>
              <a:rPr lang="en-US" sz="1000" dirty="0" err="1">
                <a:latin typeface="Courier New" panose="02070309020205020404" pitchFamily="49" charset="0"/>
                <a:cs typeface="Courier New" panose="02070309020205020404" pitchFamily="49" charset="0"/>
              </a:rPr>
              <a:t>AccountCriterionImpl</a:t>
            </a:r>
            <a:r>
              <a:rPr lang="en-US" sz="1000" dirty="0">
                <a:latin typeface="Courier New" panose="02070309020205020404" pitchFamily="49" charset="0"/>
                <a:cs typeface="Courier New" panose="02070309020205020404" pitchFamily="49" charset="0"/>
              </a:rPr>
              <a:t> criterion = </a:t>
            </a:r>
          </a:p>
          <a:p>
            <a:pPr>
              <a:spcBef>
                <a:spcPts val="0"/>
              </a:spcBef>
            </a:pPr>
            <a:r>
              <a:rPr lang="en-US" sz="1000" dirty="0">
                <a:latin typeface="Courier New" panose="02070309020205020404" pitchFamily="49" charset="0"/>
                <a:cs typeface="Courier New" panose="02070309020205020404" pitchFamily="49" charset="0"/>
              </a:rPr>
              <a:t>                    (</a:t>
            </a:r>
            <a:r>
              <a:rPr lang="en-US" sz="1000" dirty="0" err="1">
                <a:latin typeface="Courier New" panose="02070309020205020404" pitchFamily="49" charset="0"/>
                <a:cs typeface="Courier New" panose="02070309020205020404" pitchFamily="49" charset="0"/>
              </a:rPr>
              <a:t>AccountCriterionImpl</a:t>
            </a:r>
            <a:r>
              <a:rPr lang="en-US" sz="1000" dirty="0">
                <a:latin typeface="Courier New" panose="02070309020205020404" pitchFamily="49" charset="0"/>
                <a:cs typeface="Courier New" panose="02070309020205020404" pitchFamily="49" charset="0"/>
              </a:rPr>
              <a:t>) </a:t>
            </a:r>
            <a:r>
              <a:rPr lang="en-US" sz="1000" dirty="0" err="1">
                <a:latin typeface="Courier New" panose="02070309020205020404" pitchFamily="49" charset="0"/>
                <a:cs typeface="Courier New" panose="02070309020205020404" pitchFamily="49" charset="0"/>
              </a:rPr>
              <a:t>getAccountCriterion</a:t>
            </a:r>
            <a:r>
              <a:rPr lang="en-US" sz="1000" dirty="0">
                <a:latin typeface="Courier New" panose="02070309020205020404" pitchFamily="49" charset="0"/>
                <a:cs typeface="Courier New" panose="02070309020205020404" pitchFamily="49" charset="0"/>
              </a:rPr>
              <a:t>().named(</a:t>
            </a:r>
            <a:r>
              <a:rPr lang="en-US" sz="1000" dirty="0" err="1">
                <a:latin typeface="Courier New" panose="02070309020205020404" pitchFamily="49" charset="0"/>
                <a:cs typeface="Courier New" panose="02070309020205020404" pitchFamily="49" charset="0"/>
              </a:rPr>
              <a:t>loginname</a:t>
            </a:r>
            <a:r>
              <a:rPr lang="en-US" sz="1000" dirty="0">
                <a:latin typeface="Courier New" panose="02070309020205020404" pitchFamily="49" charset="0"/>
                <a:cs typeface="Courier New" panose="02070309020205020404" pitchFamily="49" charset="0"/>
              </a:rPr>
              <a:t>);</a:t>
            </a:r>
          </a:p>
          <a:p>
            <a:pPr>
              <a:spcBef>
                <a:spcPts val="0"/>
              </a:spcBef>
            </a:pPr>
            <a:endParaRPr lang="en-US" sz="1000" dirty="0">
              <a:latin typeface="Courier New" panose="02070309020205020404" pitchFamily="49" charset="0"/>
              <a:cs typeface="Courier New" panose="02070309020205020404" pitchFamily="49" charset="0"/>
            </a:endParaRPr>
          </a:p>
          <a:p>
            <a:pPr>
              <a:spcBef>
                <a:spcPts val="0"/>
              </a:spcBef>
            </a:pPr>
            <a:r>
              <a:rPr lang="en-US" sz="1000" dirty="0">
                <a:latin typeface="Courier New" panose="02070309020205020404" pitchFamily="49" charset="0"/>
                <a:cs typeface="Courier New" panose="02070309020205020404" pitchFamily="49" charset="0"/>
              </a:rPr>
              <a:t>            Criteria </a:t>
            </a:r>
            <a:r>
              <a:rPr lang="en-US" sz="1000" dirty="0" err="1">
                <a:latin typeface="Courier New" panose="02070309020205020404" pitchFamily="49" charset="0"/>
                <a:cs typeface="Courier New" panose="02070309020205020404" pitchFamily="49" charset="0"/>
              </a:rPr>
              <a:t>criteria</a:t>
            </a:r>
            <a:r>
              <a:rPr lang="en-US" sz="1000" dirty="0">
                <a:latin typeface="Courier New" panose="02070309020205020404" pitchFamily="49" charset="0"/>
                <a:cs typeface="Courier New" panose="02070309020205020404" pitchFamily="49" charset="0"/>
              </a:rPr>
              <a:t> = </a:t>
            </a:r>
            <a:r>
              <a:rPr lang="en-US" sz="1000" dirty="0" err="1">
                <a:latin typeface="Courier New" panose="02070309020205020404" pitchFamily="49" charset="0"/>
                <a:cs typeface="Courier New" panose="02070309020205020404" pitchFamily="49" charset="0"/>
              </a:rPr>
              <a:t>criterion.getCriteria</a:t>
            </a:r>
            <a:r>
              <a:rPr lang="en-US" sz="1000" dirty="0">
                <a:latin typeface="Courier New" panose="02070309020205020404" pitchFamily="49" charset="0"/>
                <a:cs typeface="Courier New" panose="02070309020205020404" pitchFamily="49" charset="0"/>
              </a:rPr>
              <a:t>(session);</a:t>
            </a:r>
          </a:p>
          <a:p>
            <a:pPr>
              <a:spcBef>
                <a:spcPts val="0"/>
              </a:spcBef>
            </a:pPr>
            <a:r>
              <a:rPr lang="en-US" sz="1000" dirty="0">
                <a:latin typeface="Courier New" panose="02070309020205020404" pitchFamily="49" charset="0"/>
                <a:cs typeface="Courier New" panose="02070309020205020404" pitchFamily="49" charset="0"/>
              </a:rPr>
              <a:t>            Account </a:t>
            </a:r>
            <a:r>
              <a:rPr lang="en-US" sz="1000" dirty="0" err="1">
                <a:latin typeface="Courier New" panose="02070309020205020404" pitchFamily="49" charset="0"/>
                <a:cs typeface="Courier New" panose="02070309020205020404" pitchFamily="49" charset="0"/>
              </a:rPr>
              <a:t>account</a:t>
            </a:r>
            <a:r>
              <a:rPr lang="en-US" sz="1000" dirty="0">
                <a:latin typeface="Courier New" panose="02070309020205020404" pitchFamily="49" charset="0"/>
                <a:cs typeface="Courier New" panose="02070309020205020404" pitchFamily="49" charset="0"/>
              </a:rPr>
              <a:t> = (Account) </a:t>
            </a:r>
            <a:r>
              <a:rPr lang="en-US" sz="1000" dirty="0" err="1">
                <a:latin typeface="Courier New" panose="02070309020205020404" pitchFamily="49" charset="0"/>
                <a:cs typeface="Courier New" panose="02070309020205020404" pitchFamily="49" charset="0"/>
              </a:rPr>
              <a:t>criteria.uniqueResult</a:t>
            </a:r>
            <a:r>
              <a:rPr lang="en-US" sz="1000" dirty="0">
                <a:latin typeface="Courier New" panose="02070309020205020404" pitchFamily="49" charset="0"/>
                <a:cs typeface="Courier New" panose="02070309020205020404" pitchFamily="49" charset="0"/>
              </a:rPr>
              <a:t>();</a:t>
            </a:r>
          </a:p>
          <a:p>
            <a:pPr>
              <a:spcBef>
                <a:spcPts val="0"/>
              </a:spcBef>
            </a:pPr>
            <a:r>
              <a:rPr lang="en-US" sz="1000" dirty="0">
                <a:latin typeface="Courier New" panose="02070309020205020404" pitchFamily="49" charset="0"/>
                <a:cs typeface="Courier New" panose="02070309020205020404" pitchFamily="49" charset="0"/>
              </a:rPr>
              <a:t>            </a:t>
            </a:r>
            <a:r>
              <a:rPr lang="en-US" sz="1000" b="1" dirty="0">
                <a:latin typeface="Courier New" panose="02070309020205020404" pitchFamily="49" charset="0"/>
                <a:cs typeface="Courier New" panose="02070309020205020404" pitchFamily="49" charset="0"/>
              </a:rPr>
              <a:t>if (account == null) {</a:t>
            </a:r>
          </a:p>
          <a:p>
            <a:pPr>
              <a:spcBef>
                <a:spcPts val="0"/>
              </a:spcBef>
            </a:pPr>
            <a:r>
              <a:rPr lang="en-US" sz="1000" dirty="0">
                <a:latin typeface="Courier New" panose="02070309020205020404" pitchFamily="49" charset="0"/>
                <a:cs typeface="Courier New" panose="02070309020205020404" pitchFamily="49" charset="0"/>
              </a:rPr>
              <a:t>                </a:t>
            </a:r>
            <a:r>
              <a:rPr lang="en-US" sz="1000" b="1" dirty="0">
                <a:latin typeface="Courier New" panose="02070309020205020404" pitchFamily="49" charset="0"/>
                <a:cs typeface="Courier New" panose="02070309020205020404" pitchFamily="49" charset="0"/>
              </a:rPr>
              <a:t>throw new </a:t>
            </a:r>
            <a:r>
              <a:rPr lang="en-US" sz="1000" b="1" dirty="0" err="1">
                <a:latin typeface="Courier New" panose="02070309020205020404" pitchFamily="49" charset="0"/>
                <a:cs typeface="Courier New" panose="02070309020205020404" pitchFamily="49" charset="0"/>
              </a:rPr>
              <a:t>NoSuchAccountException</a:t>
            </a:r>
            <a:r>
              <a:rPr lang="en-US" sz="1000" b="1" dirty="0">
                <a:latin typeface="Courier New" panose="02070309020205020404" pitchFamily="49" charset="0"/>
                <a:cs typeface="Courier New" panose="02070309020205020404" pitchFamily="49" charset="0"/>
              </a:rPr>
              <a:t>(</a:t>
            </a:r>
            <a:r>
              <a:rPr lang="en-US" sz="1000" b="1" dirty="0" err="1">
                <a:latin typeface="Courier New" panose="02070309020205020404" pitchFamily="49" charset="0"/>
                <a:cs typeface="Courier New" panose="02070309020205020404" pitchFamily="49" charset="0"/>
              </a:rPr>
              <a:t>loginname</a:t>
            </a:r>
            <a:r>
              <a:rPr lang="en-US" sz="1000" b="1" dirty="0">
                <a:latin typeface="Courier New" panose="02070309020205020404" pitchFamily="49" charset="0"/>
                <a:cs typeface="Courier New" panose="02070309020205020404" pitchFamily="49" charset="0"/>
              </a:rPr>
              <a:t>);</a:t>
            </a:r>
          </a:p>
          <a:p>
            <a:pPr>
              <a:spcBef>
                <a:spcPts val="0"/>
              </a:spcBef>
            </a:pPr>
            <a:r>
              <a:rPr lang="en-US" sz="1000" dirty="0">
                <a:latin typeface="Courier New" panose="02070309020205020404" pitchFamily="49" charset="0"/>
                <a:cs typeface="Courier New" panose="02070309020205020404" pitchFamily="49" charset="0"/>
              </a:rPr>
              <a:t>            }</a:t>
            </a:r>
          </a:p>
          <a:p>
            <a:pPr>
              <a:spcBef>
                <a:spcPts val="0"/>
              </a:spcBef>
            </a:pPr>
            <a:r>
              <a:rPr lang="en-US" sz="1000" dirty="0">
                <a:latin typeface="Courier New" panose="02070309020205020404" pitchFamily="49" charset="0"/>
                <a:cs typeface="Courier New" panose="02070309020205020404" pitchFamily="49" charset="0"/>
              </a:rPr>
              <a:t>            </a:t>
            </a:r>
            <a:r>
              <a:rPr lang="en-US" sz="1000" b="1" dirty="0">
                <a:latin typeface="Courier New" panose="02070309020205020404" pitchFamily="49" charset="0"/>
                <a:cs typeface="Courier New" panose="02070309020205020404" pitchFamily="49" charset="0"/>
              </a:rPr>
              <a:t>return account;</a:t>
            </a:r>
          </a:p>
          <a:p>
            <a:pPr>
              <a:spcBef>
                <a:spcPts val="0"/>
              </a:spcBef>
            </a:pPr>
            <a:endParaRPr lang="en-US" sz="1000" dirty="0">
              <a:latin typeface="Courier New" panose="02070309020205020404" pitchFamily="49" charset="0"/>
              <a:cs typeface="Courier New" panose="02070309020205020404" pitchFamily="49" charset="0"/>
            </a:endParaRPr>
          </a:p>
          <a:p>
            <a:pPr>
              <a:spcBef>
                <a:spcPts val="0"/>
              </a:spcBef>
            </a:pPr>
            <a:r>
              <a:rPr lang="en-US" sz="1000" dirty="0">
                <a:latin typeface="Courier New" panose="02070309020205020404" pitchFamily="49" charset="0"/>
                <a:cs typeface="Courier New" panose="02070309020205020404" pitchFamily="49" charset="0"/>
              </a:rPr>
              <a:t>        } </a:t>
            </a:r>
            <a:r>
              <a:rPr lang="en-US" sz="1000" b="1" dirty="0">
                <a:latin typeface="Courier New" panose="02070309020205020404" pitchFamily="49" charset="0"/>
                <a:cs typeface="Courier New" panose="02070309020205020404" pitchFamily="49" charset="0"/>
              </a:rPr>
              <a:t>finally {</a:t>
            </a:r>
          </a:p>
          <a:p>
            <a:pPr>
              <a:spcBef>
                <a:spcPts val="0"/>
              </a:spcBef>
            </a:pPr>
            <a:r>
              <a:rPr lang="en-US" sz="1000" dirty="0">
                <a:latin typeface="Courier New" panose="02070309020205020404" pitchFamily="49" charset="0"/>
                <a:cs typeface="Courier New" panose="02070309020205020404" pitchFamily="49" charset="0"/>
              </a:rPr>
              <a:t>            </a:t>
            </a:r>
            <a:r>
              <a:rPr lang="en-US" sz="1000" dirty="0" err="1">
                <a:latin typeface="Courier New" panose="02070309020205020404" pitchFamily="49" charset="0"/>
                <a:cs typeface="Courier New" panose="02070309020205020404" pitchFamily="49" charset="0"/>
              </a:rPr>
              <a:t>SessionManagerFactory.</a:t>
            </a:r>
            <a:r>
              <a:rPr lang="en-US" sz="1000" i="1" dirty="0" err="1">
                <a:latin typeface="Courier New" panose="02070309020205020404" pitchFamily="49" charset="0"/>
                <a:cs typeface="Courier New" panose="02070309020205020404" pitchFamily="49" charset="0"/>
              </a:rPr>
              <a:t>closeSession</a:t>
            </a:r>
            <a:r>
              <a:rPr lang="en-US" sz="1000" i="1" dirty="0">
                <a:latin typeface="Courier New" panose="02070309020205020404" pitchFamily="49" charset="0"/>
                <a:cs typeface="Courier New" panose="02070309020205020404" pitchFamily="49" charset="0"/>
              </a:rPr>
              <a:t>(session);</a:t>
            </a:r>
          </a:p>
          <a:p>
            <a:pPr>
              <a:spcBef>
                <a:spcPts val="0"/>
              </a:spcBef>
            </a:pPr>
            <a:r>
              <a:rPr lang="en-US" sz="1000" dirty="0">
                <a:latin typeface="Courier New" panose="02070309020205020404" pitchFamily="49" charset="0"/>
                <a:cs typeface="Courier New" panose="02070309020205020404" pitchFamily="49" charset="0"/>
              </a:rPr>
              <a:t>        }</a:t>
            </a:r>
          </a:p>
          <a:p>
            <a:pPr>
              <a:spcBef>
                <a:spcPts val="0"/>
              </a:spcBef>
            </a:pPr>
            <a:r>
              <a:rPr lang="en-US" sz="1000" dirty="0">
                <a:latin typeface="Courier New" panose="02070309020205020404" pitchFamily="49" charset="0"/>
                <a:cs typeface="Courier New" panose="02070309020205020404" pitchFamily="49" charset="0"/>
              </a:rPr>
              <a:t>    </a:t>
            </a:r>
            <a:r>
              <a:rPr lang="en-US" sz="1000" dirty="0" smtClean="0">
                <a:latin typeface="Courier New" panose="02070309020205020404" pitchFamily="49" charset="0"/>
                <a:cs typeface="Courier New" panose="02070309020205020404" pitchFamily="49" charset="0"/>
              </a:rPr>
              <a:t>}</a:t>
            </a:r>
          </a:p>
          <a:p>
            <a:pPr>
              <a:spcBef>
                <a:spcPts val="0"/>
              </a:spcBef>
            </a:pPr>
            <a:endParaRPr lang="en-US" sz="1000" dirty="0" smtClean="0">
              <a:latin typeface="Courier New" panose="02070309020205020404" pitchFamily="49" charset="0"/>
              <a:cs typeface="Courier New" panose="02070309020205020404" pitchFamily="49" charset="0"/>
            </a:endParaRPr>
          </a:p>
          <a:p>
            <a:pPr>
              <a:spcBef>
                <a:spcPts val="0"/>
              </a:spcBef>
            </a:pPr>
            <a:r>
              <a:rPr lang="en-US" dirty="0" smtClean="0">
                <a:solidFill>
                  <a:srgbClr val="FFC000"/>
                </a:solidFill>
              </a:rPr>
              <a:t>Now </a:t>
            </a:r>
            <a:r>
              <a:rPr lang="en-US" dirty="0">
                <a:solidFill>
                  <a:srgbClr val="FFC000"/>
                </a:solidFill>
              </a:rPr>
              <a:t>the code is formatted, but is </a:t>
            </a:r>
            <a:r>
              <a:rPr lang="en-US" dirty="0" smtClean="0">
                <a:solidFill>
                  <a:srgbClr val="FFC000"/>
                </a:solidFill>
              </a:rPr>
              <a:t>it clear. What’s missing?</a:t>
            </a:r>
            <a:endParaRPr lang="en-US" dirty="0">
              <a:solidFill>
                <a:srgbClr val="FFC000"/>
              </a:solidFill>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1078427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49" y="307435"/>
            <a:ext cx="7210985"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spcAft>
                <a:spcPts val="600"/>
              </a:spcAft>
            </a:pPr>
            <a:r>
              <a:rPr lang="en-US" sz="2400" dirty="0"/>
              <a:t>Software Quality</a:t>
            </a:r>
          </a:p>
        </p:txBody>
      </p:sp>
      <p:sp>
        <p:nvSpPr>
          <p:cNvPr id="11" name="Rectangle 7"/>
          <p:cNvSpPr>
            <a:spLocks noGrp="1" noChangeArrowheads="1"/>
          </p:cNvSpPr>
          <p:nvPr>
            <p:ph idx="1"/>
          </p:nvPr>
        </p:nvSpPr>
        <p:spPr>
          <a:xfrm>
            <a:off x="285750" y="904977"/>
            <a:ext cx="7772400" cy="3694855"/>
          </a:xfrm>
        </p:spPr>
        <p:txBody>
          <a:bodyPr>
            <a:noAutofit/>
          </a:bodyPr>
          <a:lstStyle/>
          <a:p>
            <a:r>
              <a:rPr lang="en-US" sz="2400" dirty="0"/>
              <a:t>The ISO 9126-1 software quality model </a:t>
            </a:r>
            <a:r>
              <a:rPr lang="en-US" sz="2400" dirty="0" smtClean="0"/>
              <a:t/>
            </a:r>
            <a:br>
              <a:rPr lang="en-US" sz="2400" dirty="0" smtClean="0"/>
            </a:br>
            <a:r>
              <a:rPr lang="en-US" sz="2400" dirty="0" smtClean="0"/>
              <a:t>identifies </a:t>
            </a:r>
            <a:r>
              <a:rPr lang="en-US" sz="2400" dirty="0"/>
              <a:t>6 main quality characteristics, namely</a:t>
            </a:r>
            <a:r>
              <a:rPr lang="en-US" sz="2400" dirty="0" smtClean="0"/>
              <a:t>:</a:t>
            </a:r>
            <a:r>
              <a:rPr lang="en-US" dirty="0"/>
              <a:t/>
            </a:r>
            <a:br>
              <a:rPr lang="en-US" dirty="0"/>
            </a:br>
            <a:r>
              <a:rPr lang="en-US" sz="1400" b="1" dirty="0">
                <a:hlinkClick r:id="rId2"/>
              </a:rPr>
              <a:t>http://</a:t>
            </a:r>
            <a:r>
              <a:rPr lang="en-US" sz="1400" b="1" dirty="0" smtClean="0">
                <a:hlinkClick r:id="rId2"/>
              </a:rPr>
              <a:t>www.sqa.net/iso9126.html</a:t>
            </a:r>
            <a:endParaRPr lang="en-US" sz="1400" b="1" dirty="0" smtClean="0"/>
          </a:p>
          <a:p>
            <a:endParaRPr lang="en-US" sz="1050" b="1" dirty="0" smtClean="0"/>
          </a:p>
          <a:p>
            <a:pPr marL="628641" lvl="1" indent="-285750">
              <a:buFont typeface="Arial" panose="020B0604020202020204" pitchFamily="34" charset="0"/>
              <a:buChar char="•"/>
            </a:pPr>
            <a:r>
              <a:rPr lang="en-US" dirty="0"/>
              <a:t>Functionality</a:t>
            </a:r>
            <a:r>
              <a:rPr lang="en-US" dirty="0"/>
              <a:t>.</a:t>
            </a:r>
          </a:p>
          <a:p>
            <a:pPr marL="628641" lvl="1" indent="-285750">
              <a:buFont typeface="Arial" panose="020B0604020202020204" pitchFamily="34" charset="0"/>
              <a:buChar char="•"/>
            </a:pPr>
            <a:r>
              <a:rPr lang="en-US" dirty="0"/>
              <a:t>Reliability.</a:t>
            </a:r>
          </a:p>
          <a:p>
            <a:pPr marL="628641" lvl="1" indent="-285750">
              <a:buFont typeface="Arial" panose="020B0604020202020204" pitchFamily="34" charset="0"/>
              <a:buChar char="•"/>
            </a:pPr>
            <a:r>
              <a:rPr lang="en-US" dirty="0"/>
              <a:t>Usability.</a:t>
            </a:r>
          </a:p>
          <a:p>
            <a:pPr marL="628641" lvl="1" indent="-285750">
              <a:buFont typeface="Arial" panose="020B0604020202020204" pitchFamily="34" charset="0"/>
              <a:buChar char="•"/>
            </a:pPr>
            <a:r>
              <a:rPr lang="en-US" dirty="0"/>
              <a:t>Efficiency.</a:t>
            </a:r>
          </a:p>
          <a:p>
            <a:pPr marL="628641" lvl="1" indent="-285750">
              <a:buFont typeface="Arial" panose="020B0604020202020204" pitchFamily="34" charset="0"/>
              <a:buChar char="•"/>
            </a:pPr>
            <a:r>
              <a:rPr lang="en-US" dirty="0"/>
              <a:t>Maintainability.</a:t>
            </a:r>
          </a:p>
          <a:p>
            <a:pPr marL="628641" lvl="1" indent="-285750">
              <a:buFont typeface="Arial" panose="020B0604020202020204" pitchFamily="34" charset="0"/>
              <a:buChar char="•"/>
            </a:pPr>
            <a:r>
              <a:rPr lang="en-US" dirty="0"/>
              <a:t>Portability.</a:t>
            </a:r>
          </a:p>
          <a:p>
            <a:endParaRPr lang="en-US" sz="1050" dirty="0"/>
          </a:p>
          <a:p>
            <a:pPr>
              <a:spcBef>
                <a:spcPts val="0"/>
              </a:spcBef>
            </a:pPr>
            <a:endParaRPr lang="en-US" dirty="0">
              <a:solidFill>
                <a:srgbClr val="FFC000"/>
              </a:solidFill>
            </a:endParaRP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2032952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49" y="307435"/>
            <a:ext cx="7210985"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spcAft>
                <a:spcPts val="600"/>
              </a:spcAft>
            </a:pPr>
            <a:r>
              <a:rPr lang="en-US" sz="2400" dirty="0"/>
              <a:t>Software Quality</a:t>
            </a:r>
          </a:p>
        </p:txBody>
      </p:sp>
      <p:sp>
        <p:nvSpPr>
          <p:cNvPr id="11" name="Rectangle 7"/>
          <p:cNvSpPr>
            <a:spLocks noGrp="1" noChangeArrowheads="1"/>
          </p:cNvSpPr>
          <p:nvPr>
            <p:ph idx="1"/>
          </p:nvPr>
        </p:nvSpPr>
        <p:spPr>
          <a:xfrm>
            <a:off x="285750" y="904977"/>
            <a:ext cx="7772400" cy="3694855"/>
          </a:xfrm>
        </p:spPr>
        <p:txBody>
          <a:bodyPr>
            <a:noAutofit/>
          </a:bodyPr>
          <a:lstStyle/>
          <a:p>
            <a:r>
              <a:rPr lang="en-US" sz="2400" dirty="0" smtClean="0"/>
              <a:t>Let take a look inside </a:t>
            </a:r>
            <a:r>
              <a:rPr lang="en-US" sz="2400" dirty="0"/>
              <a:t>the code:</a:t>
            </a:r>
          </a:p>
          <a:p>
            <a:endParaRPr lang="en-US" sz="1050" b="1" dirty="0">
              <a:solidFill>
                <a:srgbClr val="FFC000"/>
              </a:solidFill>
            </a:endParaRPr>
          </a:p>
          <a:p>
            <a:pPr marL="628641" lvl="1" indent="-285750">
              <a:buFont typeface="Arial" panose="020B0604020202020204" pitchFamily="34" charset="0"/>
              <a:buChar char="•"/>
            </a:pPr>
            <a:r>
              <a:rPr lang="en-US" dirty="0"/>
              <a:t>Is it easy to read and understand?</a:t>
            </a:r>
          </a:p>
          <a:p>
            <a:pPr marL="628641" lvl="1" indent="-285750">
              <a:buFont typeface="Arial" panose="020B0604020202020204" pitchFamily="34" charset="0"/>
              <a:buChar char="•"/>
            </a:pPr>
            <a:r>
              <a:rPr lang="en-US" dirty="0"/>
              <a:t>Is it well structured?</a:t>
            </a:r>
          </a:p>
          <a:p>
            <a:pPr marL="628641" lvl="1" indent="-285750">
              <a:buFont typeface="Arial" panose="020B0604020202020204" pitchFamily="34" charset="0"/>
              <a:buChar char="•"/>
            </a:pPr>
            <a:r>
              <a:rPr lang="en-US" dirty="0"/>
              <a:t>Is it easy to modify?</a:t>
            </a:r>
          </a:p>
          <a:p>
            <a:endParaRPr lang="en-US" dirty="0">
              <a:solidFill>
                <a:srgbClr val="FFC000"/>
              </a:solidFill>
            </a:endParaRPr>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319710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spcAft>
                <a:spcPts val="600"/>
              </a:spcAft>
            </a:pPr>
            <a:r>
              <a:rPr lang="en-US" sz="2400" dirty="0"/>
              <a:t>Code conventions</a:t>
            </a:r>
          </a:p>
        </p:txBody>
      </p:sp>
      <p:sp>
        <p:nvSpPr>
          <p:cNvPr id="11" name="Rectangle 7"/>
          <p:cNvSpPr>
            <a:spLocks noGrp="1" noChangeArrowheads="1"/>
          </p:cNvSpPr>
          <p:nvPr>
            <p:ph idx="1"/>
          </p:nvPr>
        </p:nvSpPr>
        <p:spPr>
          <a:xfrm>
            <a:off x="285750" y="904977"/>
            <a:ext cx="7772400" cy="3694855"/>
          </a:xfrm>
        </p:spPr>
        <p:txBody>
          <a:bodyPr>
            <a:normAutofit fontScale="92500" lnSpcReduction="20000"/>
          </a:bodyPr>
          <a:lstStyle/>
          <a:p>
            <a:pPr lvl="1">
              <a:spcBef>
                <a:spcPts val="600"/>
              </a:spcBef>
              <a:spcAft>
                <a:spcPts val="1200"/>
              </a:spcAft>
            </a:pPr>
            <a:r>
              <a:rPr lang="en-US" sz="2400" dirty="0"/>
              <a:t>Coding conventions are a set </a:t>
            </a:r>
            <a:r>
              <a:rPr lang="en-US" sz="2400" dirty="0" smtClean="0"/>
              <a:t>of:</a:t>
            </a:r>
          </a:p>
          <a:p>
            <a:pPr marL="628641" lvl="1" indent="-285750">
              <a:spcBef>
                <a:spcPts val="600"/>
              </a:spcBef>
              <a:buFont typeface="Arial" panose="020B0604020202020204" pitchFamily="34" charset="0"/>
              <a:buChar char="•"/>
            </a:pPr>
            <a:r>
              <a:rPr lang="en-US" sz="1500" dirty="0" smtClean="0"/>
              <a:t>Guidelines </a:t>
            </a:r>
            <a:r>
              <a:rPr lang="en-US" sz="1500" dirty="0"/>
              <a:t>for a specific programming language </a:t>
            </a:r>
            <a:r>
              <a:rPr lang="en-US" sz="1500" dirty="0" smtClean="0"/>
              <a:t>that </a:t>
            </a:r>
            <a:r>
              <a:rPr lang="en-US" sz="1500" dirty="0"/>
              <a:t>recommend programming </a:t>
            </a:r>
            <a:r>
              <a:rPr lang="en-US" sz="1500" dirty="0" smtClean="0"/>
              <a:t>style</a:t>
            </a:r>
            <a:endParaRPr lang="en-US" sz="1500" dirty="0"/>
          </a:p>
          <a:p>
            <a:pPr marL="628641" lvl="1" indent="-285750">
              <a:spcBef>
                <a:spcPts val="600"/>
              </a:spcBef>
              <a:buFont typeface="Arial" panose="020B0604020202020204" pitchFamily="34" charset="0"/>
              <a:buChar char="•"/>
            </a:pPr>
            <a:r>
              <a:rPr lang="en-US" sz="1500" dirty="0"/>
              <a:t>Practices</a:t>
            </a:r>
          </a:p>
          <a:p>
            <a:pPr marL="628641" lvl="1" indent="-285750">
              <a:spcBef>
                <a:spcPts val="600"/>
              </a:spcBef>
              <a:buFont typeface="Arial" panose="020B0604020202020204" pitchFamily="34" charset="0"/>
              <a:buChar char="•"/>
            </a:pPr>
            <a:r>
              <a:rPr lang="en-US" sz="1500" dirty="0" smtClean="0"/>
              <a:t>Methods </a:t>
            </a:r>
            <a:r>
              <a:rPr lang="en-US" sz="1500" dirty="0"/>
              <a:t>for each aspect of a program written in that language</a:t>
            </a:r>
            <a:r>
              <a:rPr lang="en-US" sz="1500" dirty="0" smtClean="0"/>
              <a:t>.</a:t>
            </a:r>
          </a:p>
          <a:p>
            <a:pPr marL="628641" lvl="1" indent="-285750">
              <a:buFont typeface="Arial" panose="020B0604020202020204" pitchFamily="34" charset="0"/>
              <a:buChar char="•"/>
            </a:pPr>
            <a:endParaRPr lang="en-US" dirty="0"/>
          </a:p>
          <a:p>
            <a:pPr lvl="1">
              <a:spcBef>
                <a:spcPts val="600"/>
              </a:spcBef>
              <a:spcAft>
                <a:spcPts val="1200"/>
              </a:spcAft>
            </a:pPr>
            <a:r>
              <a:rPr lang="en-US" sz="2400" dirty="0"/>
              <a:t>Code conventions are important to programmers for a number of reasons:</a:t>
            </a:r>
          </a:p>
          <a:p>
            <a:pPr marL="628641" lvl="1" indent="-285750">
              <a:spcBef>
                <a:spcPts val="600"/>
              </a:spcBef>
              <a:buFont typeface="Arial" panose="020B0604020202020204" pitchFamily="34" charset="0"/>
              <a:buChar char="•"/>
            </a:pPr>
            <a:r>
              <a:rPr lang="en-US" sz="1500" dirty="0"/>
              <a:t>40%–80% of the lifetime cost of a piece of software goes to maintenance</a:t>
            </a:r>
            <a:r>
              <a:rPr lang="en-US" sz="1500" dirty="0" smtClean="0"/>
              <a:t>.</a:t>
            </a:r>
            <a:endParaRPr lang="en-US" sz="1500" dirty="0"/>
          </a:p>
          <a:p>
            <a:pPr marL="628641" lvl="1" indent="-285750">
              <a:spcBef>
                <a:spcPts val="600"/>
              </a:spcBef>
              <a:buFont typeface="Arial" panose="020B0604020202020204" pitchFamily="34" charset="0"/>
              <a:buChar char="•"/>
            </a:pPr>
            <a:r>
              <a:rPr lang="en-US" sz="1500" dirty="0"/>
              <a:t>Hardly any software is maintained for its whole life by the original author.</a:t>
            </a:r>
          </a:p>
          <a:p>
            <a:pPr marL="628641" lvl="1" indent="-285750">
              <a:spcBef>
                <a:spcPts val="600"/>
              </a:spcBef>
              <a:buFont typeface="Arial" panose="020B0604020202020204" pitchFamily="34" charset="0"/>
              <a:buChar char="•"/>
            </a:pPr>
            <a:r>
              <a:rPr lang="en-US" sz="1500" dirty="0"/>
              <a:t>Code conventions improve the readability of the software, allowing engineers to understand new code more quickly and thoroughly.</a:t>
            </a:r>
          </a:p>
          <a:p>
            <a:pPr marL="628641" lvl="1" indent="-285750">
              <a:spcBef>
                <a:spcPts val="600"/>
              </a:spcBef>
              <a:buFont typeface="Arial" panose="020B0604020202020204" pitchFamily="34" charset="0"/>
              <a:buChar char="•"/>
            </a:pPr>
            <a:r>
              <a:rPr lang="en-US" sz="1500" dirty="0"/>
              <a:t>If you ship your source code as a product, you need to make sure it is as well packaged and clean as any other product you create.</a:t>
            </a:r>
          </a:p>
          <a:p>
            <a:pPr marL="628641" lvl="1" indent="-285750">
              <a:buFont typeface="Arial" panose="020B0604020202020204" pitchFamily="34" charset="0"/>
              <a:buChar char="•"/>
            </a:pPr>
            <a:endParaRPr lang="en-US" dirty="0"/>
          </a:p>
        </p:txBody>
      </p:sp>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1884269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spcAft>
                <a:spcPts val="600"/>
              </a:spcAft>
            </a:pPr>
            <a:r>
              <a:rPr lang="en-US" sz="2400" dirty="0" smtClean="0"/>
              <a:t>Naming conventions</a:t>
            </a:r>
            <a:endParaRPr lang="en-US" sz="2400" dirty="0"/>
          </a:p>
        </p:txBody>
      </p:sp>
      <p:sp>
        <p:nvSpPr>
          <p:cNvPr id="11" name="Rectangle 7"/>
          <p:cNvSpPr>
            <a:spLocks noGrp="1" noChangeArrowheads="1"/>
          </p:cNvSpPr>
          <p:nvPr>
            <p:ph idx="1"/>
          </p:nvPr>
        </p:nvSpPr>
        <p:spPr>
          <a:xfrm>
            <a:off x="285750" y="904977"/>
            <a:ext cx="7772400" cy="3694855"/>
          </a:xfrm>
        </p:spPr>
        <p:txBody>
          <a:bodyPr>
            <a:normAutofit/>
          </a:bodyPr>
          <a:lstStyle/>
          <a:p>
            <a:pPr lvl="1">
              <a:lnSpc>
                <a:spcPts val="1800"/>
              </a:lnSpc>
              <a:spcBef>
                <a:spcPts val="600"/>
              </a:spcBef>
              <a:spcAft>
                <a:spcPts val="1200"/>
              </a:spcAft>
            </a:pPr>
            <a:r>
              <a:rPr lang="en-US" sz="1200" dirty="0"/>
              <a:t>Naming conventions make programs more understandable by making them easier to read. </a:t>
            </a:r>
            <a:r>
              <a:rPr lang="en-US" sz="1200" dirty="0" smtClean="0"/>
              <a:t/>
            </a:r>
            <a:br>
              <a:rPr lang="en-US" sz="1200" dirty="0" smtClean="0"/>
            </a:br>
            <a:r>
              <a:rPr lang="en-US" sz="1200" dirty="0" smtClean="0"/>
              <a:t>They </a:t>
            </a:r>
            <a:r>
              <a:rPr lang="en-US" sz="1200" dirty="0"/>
              <a:t>can also give information about the function of the identifier-for example, </a:t>
            </a:r>
            <a:r>
              <a:rPr lang="en-US" sz="1200" dirty="0" smtClean="0"/>
              <a:t/>
            </a:r>
            <a:br>
              <a:rPr lang="en-US" sz="1200" dirty="0" smtClean="0"/>
            </a:br>
            <a:r>
              <a:rPr lang="en-US" sz="1200" dirty="0" smtClean="0"/>
              <a:t>whether it's a constant, package, or class-which can be helpful in understanding the code.</a:t>
            </a:r>
            <a:r>
              <a:rPr lang="en-US" sz="2900" dirty="0" smtClean="0"/>
              <a:t/>
            </a:r>
            <a:br>
              <a:rPr lang="en-US" sz="2900" dirty="0" smtClean="0"/>
            </a:br>
            <a:r>
              <a:rPr lang="en-US" sz="1000" dirty="0" smtClean="0">
                <a:hlinkClick r:id="rId2"/>
              </a:rPr>
              <a:t>http://www.oracle.com/technetwork/java/codeconventions-135099.html</a:t>
            </a:r>
            <a:endParaRPr lang="en-US" sz="1000" dirty="0" smtClean="0"/>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1010857539"/>
              </p:ext>
            </p:extLst>
          </p:nvPr>
        </p:nvGraphicFramePr>
        <p:xfrm>
          <a:off x="615907" y="1934716"/>
          <a:ext cx="6096000" cy="2665116"/>
        </p:xfrm>
        <a:graphic>
          <a:graphicData uri="http://schemas.openxmlformats.org/drawingml/2006/table">
            <a:tbl>
              <a:tblPr firstRow="1" bandRow="1">
                <a:tableStyleId>{00A15C55-8517-42AA-B614-E9B94910E393}</a:tableStyleId>
              </a:tblPr>
              <a:tblGrid>
                <a:gridCol w="1610184"/>
                <a:gridCol w="4485816"/>
              </a:tblGrid>
              <a:tr h="0">
                <a:tc>
                  <a:txBody>
                    <a:bodyPr/>
                    <a:lstStyle/>
                    <a:p>
                      <a:r>
                        <a:rPr lang="en-US" sz="900" b="1" dirty="0">
                          <a:effectLst/>
                          <a:latin typeface="Courier New" panose="02070309020205020404" pitchFamily="49" charset="0"/>
                          <a:cs typeface="Courier New" panose="02070309020205020404" pitchFamily="49" charset="0"/>
                        </a:rPr>
                        <a:t>Identifier Type</a:t>
                      </a:r>
                    </a:p>
                  </a:txBody>
                  <a:tcPr anchor="ctr"/>
                </a:tc>
                <a:tc>
                  <a:txBody>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sz="900" b="1" i="0" kern="1200" dirty="0" smtClean="0">
                          <a:solidFill>
                            <a:schemeClr val="lt1"/>
                          </a:solidFill>
                          <a:effectLst/>
                          <a:latin typeface="Courier New" panose="02070309020205020404" pitchFamily="49" charset="0"/>
                          <a:ea typeface="+mn-ea"/>
                          <a:cs typeface="Courier New" panose="02070309020205020404" pitchFamily="49" charset="0"/>
                        </a:rPr>
                        <a:t>Examples</a:t>
                      </a:r>
                    </a:p>
                  </a:txBody>
                  <a:tcPr/>
                </a:tc>
              </a:tr>
              <a:tr h="521546">
                <a:tc>
                  <a:txBody>
                    <a:bodyPr/>
                    <a:lstStyle/>
                    <a:p>
                      <a:r>
                        <a:rPr lang="en-US" sz="900" kern="1200" dirty="0" smtClean="0">
                          <a:effectLst/>
                          <a:latin typeface="Courier New" panose="02070309020205020404" pitchFamily="49" charset="0"/>
                          <a:cs typeface="Courier New" panose="02070309020205020404" pitchFamily="49" charset="0"/>
                        </a:rPr>
                        <a:t>Packages</a:t>
                      </a:r>
                      <a:endParaRPr lang="en-US" sz="900" dirty="0">
                        <a:latin typeface="Courier New" panose="02070309020205020404" pitchFamily="49" charset="0"/>
                        <a:cs typeface="Courier New" panose="02070309020205020404" pitchFamily="49" charset="0"/>
                      </a:endParaRPr>
                    </a:p>
                  </a:txBody>
                  <a:tcPr/>
                </a:tc>
                <a:tc>
                  <a:txBody>
                    <a:bodyPr/>
                    <a:lstStyle/>
                    <a:p>
                      <a:r>
                        <a:rPr lang="en-US" sz="900" kern="1200" dirty="0" err="1" smtClean="0">
                          <a:effectLst/>
                          <a:latin typeface="Courier New" panose="02070309020205020404" pitchFamily="49" charset="0"/>
                          <a:cs typeface="Courier New" panose="02070309020205020404" pitchFamily="49" charset="0"/>
                        </a:rPr>
                        <a:t>com.sun.eng</a:t>
                      </a:r>
                      <a:endParaRPr lang="en-US" sz="900" kern="1200" dirty="0" smtClean="0">
                        <a:effectLst/>
                        <a:latin typeface="Courier New" panose="02070309020205020404" pitchFamily="49" charset="0"/>
                        <a:cs typeface="Courier New" panose="02070309020205020404" pitchFamily="49" charset="0"/>
                      </a:endParaRPr>
                    </a:p>
                    <a:p>
                      <a:r>
                        <a:rPr lang="en-US" sz="900" kern="1200" dirty="0" smtClean="0">
                          <a:effectLst/>
                          <a:latin typeface="Courier New" panose="02070309020205020404" pitchFamily="49" charset="0"/>
                          <a:cs typeface="Courier New" panose="02070309020205020404" pitchFamily="49" charset="0"/>
                        </a:rPr>
                        <a:t>com.apple.quicktime.v2</a:t>
                      </a:r>
                    </a:p>
                    <a:p>
                      <a:r>
                        <a:rPr lang="en-US" sz="900" kern="1200" dirty="0" err="1" smtClean="0">
                          <a:effectLst/>
                          <a:latin typeface="Courier New" panose="02070309020205020404" pitchFamily="49" charset="0"/>
                          <a:cs typeface="Courier New" panose="02070309020205020404" pitchFamily="49" charset="0"/>
                        </a:rPr>
                        <a:t>edu.cmu.cs.bovik.cheese</a:t>
                      </a:r>
                      <a:endParaRPr lang="en-US" sz="900" dirty="0" smtClean="0">
                        <a:latin typeface="Courier New" panose="02070309020205020404" pitchFamily="49" charset="0"/>
                        <a:cs typeface="Courier New" panose="02070309020205020404" pitchFamily="49" charset="0"/>
                      </a:endParaRPr>
                    </a:p>
                  </a:txBody>
                  <a:tcPr/>
                </a:tc>
              </a:tr>
              <a:tr h="376672">
                <a:tc>
                  <a:txBody>
                    <a:bodyPr/>
                    <a:lstStyle/>
                    <a:p>
                      <a:pPr marL="0" algn="l" defTabSz="685783" rtl="0" eaLnBrk="1" latinLnBrk="0" hangingPunct="1"/>
                      <a:r>
                        <a:rPr lang="en-US" sz="900" kern="1200" dirty="0" smtClean="0">
                          <a:solidFill>
                            <a:schemeClr val="dk1"/>
                          </a:solidFill>
                          <a:effectLst/>
                          <a:latin typeface="Courier New" panose="02070309020205020404" pitchFamily="49" charset="0"/>
                          <a:ea typeface="+mn-ea"/>
                          <a:cs typeface="Courier New" panose="02070309020205020404" pitchFamily="49" charset="0"/>
                        </a:rPr>
                        <a:t>Classes</a:t>
                      </a:r>
                      <a:r>
                        <a:rPr lang="bg-BG" sz="900" kern="1200" dirty="0" smtClean="0">
                          <a:solidFill>
                            <a:schemeClr val="dk1"/>
                          </a:solidFill>
                          <a:effectLst/>
                          <a:latin typeface="Courier New" panose="02070309020205020404" pitchFamily="49" charset="0"/>
                          <a:ea typeface="+mn-ea"/>
                          <a:cs typeface="Courier New" panose="02070309020205020404" pitchFamily="49" charset="0"/>
                        </a:rPr>
                        <a:t/>
                      </a:r>
                      <a:br>
                        <a:rPr lang="bg-BG" sz="900" kern="1200" dirty="0" smtClean="0">
                          <a:solidFill>
                            <a:schemeClr val="dk1"/>
                          </a:solidFill>
                          <a:effectLst/>
                          <a:latin typeface="Courier New" panose="02070309020205020404" pitchFamily="49" charset="0"/>
                          <a:ea typeface="+mn-ea"/>
                          <a:cs typeface="Courier New" panose="02070309020205020404" pitchFamily="49" charset="0"/>
                        </a:rPr>
                      </a:br>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Interfaces</a:t>
                      </a:r>
                      <a:endParaRPr lang="en-US" sz="900" kern="1200" dirty="0">
                        <a:solidFill>
                          <a:schemeClr val="dk1"/>
                        </a:solidFill>
                        <a:effectLst/>
                        <a:latin typeface="Courier New" panose="02070309020205020404" pitchFamily="49" charset="0"/>
                        <a:ea typeface="+mn-ea"/>
                        <a:cs typeface="Courier New" panose="02070309020205020404" pitchFamily="49" charset="0"/>
                      </a:endParaRPr>
                    </a:p>
                  </a:txBody>
                  <a:tcPr/>
                </a:tc>
                <a:tc>
                  <a:txBody>
                    <a:bodyPr/>
                    <a:lstStyle/>
                    <a:p>
                      <a:pPr marL="0" algn="l" defTabSz="685783" rtl="0" eaLnBrk="1" latinLnBrk="0" hangingPunct="1"/>
                      <a:r>
                        <a:rPr lang="en-US" sz="900" kern="1200" dirty="0" smtClean="0">
                          <a:solidFill>
                            <a:schemeClr val="dk1"/>
                          </a:solidFill>
                          <a:effectLst/>
                          <a:latin typeface="Courier New" panose="02070309020205020404" pitchFamily="49" charset="0"/>
                          <a:ea typeface="+mn-ea"/>
                          <a:cs typeface="Courier New" panose="02070309020205020404" pitchFamily="49" charset="0"/>
                        </a:rPr>
                        <a:t>class Raster; </a:t>
                      </a:r>
                      <a:br>
                        <a:rPr lang="en-US" sz="900" kern="1200" dirty="0" smtClean="0">
                          <a:solidFill>
                            <a:schemeClr val="dk1"/>
                          </a:solidFill>
                          <a:effectLst/>
                          <a:latin typeface="Courier New" panose="02070309020205020404" pitchFamily="49" charset="0"/>
                          <a:ea typeface="+mn-ea"/>
                          <a:cs typeface="Courier New" panose="02070309020205020404" pitchFamily="49" charset="0"/>
                        </a:rPr>
                      </a:br>
                      <a:r>
                        <a:rPr lang="en-US" sz="900" kern="1200" dirty="0" smtClean="0">
                          <a:solidFill>
                            <a:schemeClr val="dk1"/>
                          </a:solidFill>
                          <a:effectLst/>
                          <a:latin typeface="Courier New" panose="02070309020205020404" pitchFamily="49" charset="0"/>
                          <a:ea typeface="+mn-ea"/>
                          <a:cs typeface="Courier New" panose="02070309020205020404" pitchFamily="49" charset="0"/>
                        </a:rPr>
                        <a:t>class </a:t>
                      </a:r>
                      <a:r>
                        <a:rPr lang="en-US" sz="900" kern="1200" dirty="0" err="1" smtClean="0">
                          <a:solidFill>
                            <a:schemeClr val="dk1"/>
                          </a:solidFill>
                          <a:effectLst/>
                          <a:latin typeface="Courier New" panose="02070309020205020404" pitchFamily="49" charset="0"/>
                          <a:ea typeface="+mn-ea"/>
                          <a:cs typeface="Courier New" panose="02070309020205020404" pitchFamily="49" charset="0"/>
                        </a:rPr>
                        <a:t>ImageSprite</a:t>
                      </a:r>
                      <a:r>
                        <a:rPr lang="en-US" sz="900" kern="1200" dirty="0" smtClean="0">
                          <a:solidFill>
                            <a:schemeClr val="dk1"/>
                          </a:solidFill>
                          <a:effectLst/>
                          <a:latin typeface="Courier New" panose="02070309020205020404" pitchFamily="49" charset="0"/>
                          <a:ea typeface="+mn-ea"/>
                          <a:cs typeface="Courier New" panose="02070309020205020404" pitchFamily="49" charset="0"/>
                        </a:rPr>
                        <a:t>;</a:t>
                      </a:r>
                    </a:p>
                  </a:txBody>
                  <a:tcPr/>
                </a:tc>
              </a:tr>
              <a:tr h="521546">
                <a:tc>
                  <a:txBody>
                    <a:bodyPr/>
                    <a:lstStyle/>
                    <a:p>
                      <a:pPr marL="0" algn="l" defTabSz="685783" rtl="0" eaLnBrk="1" latinLnBrk="0" hangingPunct="1"/>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Methods</a:t>
                      </a:r>
                      <a:endParaRPr lang="en-US" sz="900" kern="1200" dirty="0">
                        <a:solidFill>
                          <a:schemeClr val="dk1"/>
                        </a:solidFill>
                        <a:effectLst/>
                        <a:latin typeface="Courier New" panose="02070309020205020404" pitchFamily="49" charset="0"/>
                        <a:ea typeface="+mn-ea"/>
                        <a:cs typeface="Courier New" panose="02070309020205020404" pitchFamily="49" charset="0"/>
                      </a:endParaRPr>
                    </a:p>
                  </a:txBody>
                  <a:tcPr/>
                </a:tc>
                <a:tc>
                  <a:txBody>
                    <a:bodyPr/>
                    <a:lstStyle/>
                    <a:p>
                      <a:pPr marL="0" algn="l" defTabSz="685783" rtl="0" eaLnBrk="1" latinLnBrk="0" hangingPunct="1"/>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run(); </a:t>
                      </a:r>
                      <a:r>
                        <a:rPr lang="en-US" sz="900" dirty="0" smtClean="0">
                          <a:latin typeface="Courier New" panose="02070309020205020404" pitchFamily="49" charset="0"/>
                          <a:cs typeface="Courier New" panose="02070309020205020404" pitchFamily="49" charset="0"/>
                        </a:rPr>
                        <a:t/>
                      </a:r>
                      <a:br>
                        <a:rPr lang="en-US" sz="900" dirty="0" smtClean="0">
                          <a:latin typeface="Courier New" panose="02070309020205020404" pitchFamily="49" charset="0"/>
                          <a:cs typeface="Courier New" panose="02070309020205020404" pitchFamily="49" charset="0"/>
                        </a:rPr>
                      </a:br>
                      <a:r>
                        <a:rPr lang="en-US" sz="900" b="0" i="0" kern="1200" dirty="0" err="1" smtClean="0">
                          <a:solidFill>
                            <a:schemeClr val="dk1"/>
                          </a:solidFill>
                          <a:effectLst/>
                          <a:latin typeface="Courier New" panose="02070309020205020404" pitchFamily="49" charset="0"/>
                          <a:ea typeface="+mn-ea"/>
                          <a:cs typeface="Courier New" panose="02070309020205020404" pitchFamily="49" charset="0"/>
                        </a:rPr>
                        <a:t>runFast</a:t>
                      </a:r>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 </a:t>
                      </a:r>
                      <a:r>
                        <a:rPr lang="en-US" sz="900" dirty="0" smtClean="0">
                          <a:latin typeface="Courier New" panose="02070309020205020404" pitchFamily="49" charset="0"/>
                          <a:cs typeface="Courier New" panose="02070309020205020404" pitchFamily="49" charset="0"/>
                        </a:rPr>
                        <a:t/>
                      </a:r>
                      <a:br>
                        <a:rPr lang="en-US" sz="900" dirty="0" smtClean="0">
                          <a:latin typeface="Courier New" panose="02070309020205020404" pitchFamily="49" charset="0"/>
                          <a:cs typeface="Courier New" panose="02070309020205020404" pitchFamily="49" charset="0"/>
                        </a:rPr>
                      </a:br>
                      <a:r>
                        <a:rPr lang="en-US" sz="900" b="0" i="0" kern="1200" dirty="0" err="1" smtClean="0">
                          <a:solidFill>
                            <a:schemeClr val="dk1"/>
                          </a:solidFill>
                          <a:effectLst/>
                          <a:latin typeface="Courier New" panose="02070309020205020404" pitchFamily="49" charset="0"/>
                          <a:ea typeface="+mn-ea"/>
                          <a:cs typeface="Courier New" panose="02070309020205020404" pitchFamily="49" charset="0"/>
                        </a:rPr>
                        <a:t>getBackground</a:t>
                      </a:r>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a:t>
                      </a:r>
                      <a:endParaRPr lang="en-US" sz="900" kern="1200" dirty="0" smtClean="0">
                        <a:solidFill>
                          <a:schemeClr val="dk1"/>
                        </a:solidFill>
                        <a:effectLst/>
                        <a:latin typeface="Courier New" panose="02070309020205020404" pitchFamily="49" charset="0"/>
                        <a:ea typeface="+mn-ea"/>
                        <a:cs typeface="Courier New" panose="02070309020205020404" pitchFamily="49" charset="0"/>
                      </a:endParaRPr>
                    </a:p>
                  </a:txBody>
                  <a:tcPr/>
                </a:tc>
              </a:tr>
              <a:tr h="376672">
                <a:tc>
                  <a:txBody>
                    <a:bodyPr/>
                    <a:lstStyle/>
                    <a:p>
                      <a:pPr marL="0" algn="l" defTabSz="685783" rtl="0" eaLnBrk="1" latinLnBrk="0" hangingPunct="1"/>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Variables</a:t>
                      </a:r>
                      <a:endParaRPr lang="en-US" sz="900" kern="1200" dirty="0">
                        <a:solidFill>
                          <a:schemeClr val="dk1"/>
                        </a:solidFill>
                        <a:effectLst/>
                        <a:latin typeface="Courier New" panose="02070309020205020404" pitchFamily="49" charset="0"/>
                        <a:ea typeface="+mn-ea"/>
                        <a:cs typeface="Courier New" panose="02070309020205020404" pitchFamily="49" charset="0"/>
                      </a:endParaRPr>
                    </a:p>
                  </a:txBody>
                  <a:tcPr/>
                </a:tc>
                <a:tc>
                  <a:txBody>
                    <a:bodyPr/>
                    <a:lstStyle/>
                    <a:p>
                      <a:pPr marL="0" algn="l" defTabSz="685783" rtl="0" eaLnBrk="1" latinLnBrk="0" hangingPunct="1"/>
                      <a:r>
                        <a:rPr lang="en-US" sz="900" dirty="0" err="1" smtClean="0">
                          <a:latin typeface="Courier New" panose="02070309020205020404" pitchFamily="49" charset="0"/>
                          <a:cs typeface="Courier New" panose="02070309020205020404" pitchFamily="49" charset="0"/>
                        </a:rPr>
                        <a:t>int</a:t>
                      </a:r>
                      <a:r>
                        <a:rPr lang="en-US" sz="900" dirty="0" smtClean="0">
                          <a:latin typeface="Courier New" panose="02070309020205020404" pitchFamily="49" charset="0"/>
                          <a:cs typeface="Courier New" panose="02070309020205020404" pitchFamily="49" charset="0"/>
                        </a:rPr>
                        <a:t> </a:t>
                      </a:r>
                      <a:r>
                        <a:rPr lang="en-US" sz="900" dirty="0" err="1" smtClean="0">
                          <a:latin typeface="Courier New" panose="02070309020205020404" pitchFamily="49" charset="0"/>
                          <a:cs typeface="Courier New" panose="02070309020205020404" pitchFamily="49" charset="0"/>
                        </a:rPr>
                        <a:t>i</a:t>
                      </a:r>
                      <a:r>
                        <a:rPr lang="en-US" sz="900" dirty="0" smtClean="0">
                          <a:latin typeface="Courier New" panose="02070309020205020404" pitchFamily="49" charset="0"/>
                          <a:cs typeface="Courier New" panose="02070309020205020404" pitchFamily="49" charset="0"/>
                        </a:rPr>
                        <a:t>; </a:t>
                      </a:r>
                      <a:endParaRPr lang="bg-BG" sz="900" dirty="0" smtClean="0">
                        <a:latin typeface="Courier New" panose="02070309020205020404" pitchFamily="49" charset="0"/>
                        <a:cs typeface="Courier New" panose="02070309020205020404" pitchFamily="49" charset="0"/>
                      </a:endParaRPr>
                    </a:p>
                    <a:p>
                      <a:pPr marL="0" algn="l" defTabSz="685783" rtl="0" eaLnBrk="1" latinLnBrk="0" hangingPunct="1"/>
                      <a:r>
                        <a:rPr lang="en-US" sz="900" dirty="0" smtClean="0">
                          <a:latin typeface="Courier New" panose="02070309020205020404" pitchFamily="49" charset="0"/>
                          <a:cs typeface="Courier New" panose="02070309020205020404" pitchFamily="49" charset="0"/>
                        </a:rPr>
                        <a:t>float </a:t>
                      </a:r>
                      <a:r>
                        <a:rPr lang="en-US" sz="900" dirty="0" err="1" smtClean="0">
                          <a:latin typeface="Courier New" panose="02070309020205020404" pitchFamily="49" charset="0"/>
                          <a:cs typeface="Courier New" panose="02070309020205020404" pitchFamily="49" charset="0"/>
                        </a:rPr>
                        <a:t>myWidth</a:t>
                      </a:r>
                      <a:r>
                        <a:rPr lang="en-US" sz="900" dirty="0" smtClean="0">
                          <a:latin typeface="Courier New" panose="02070309020205020404" pitchFamily="49" charset="0"/>
                          <a:cs typeface="Courier New" panose="02070309020205020404" pitchFamily="49" charset="0"/>
                        </a:rPr>
                        <a:t>;</a:t>
                      </a:r>
                      <a:endParaRPr lang="bg-BG" sz="900" dirty="0" smtClean="0">
                        <a:latin typeface="Courier New" panose="02070309020205020404" pitchFamily="49" charset="0"/>
                        <a:cs typeface="Courier New" panose="02070309020205020404" pitchFamily="49" charset="0"/>
                      </a:endParaRPr>
                    </a:p>
                    <a:p>
                      <a:pPr marL="0" algn="l" defTabSz="685783" rtl="0" eaLnBrk="1" latinLnBrk="0" hangingPunct="1"/>
                      <a:r>
                        <a:rPr lang="en-US" sz="900" kern="1200" dirty="0" smtClean="0">
                          <a:solidFill>
                            <a:schemeClr val="dk1"/>
                          </a:solidFill>
                          <a:effectLst/>
                          <a:latin typeface="Courier New" panose="02070309020205020404" pitchFamily="49" charset="0"/>
                          <a:ea typeface="+mn-ea"/>
                          <a:cs typeface="Courier New" panose="02070309020205020404" pitchFamily="49" charset="0"/>
                        </a:rPr>
                        <a:t>String</a:t>
                      </a:r>
                      <a:r>
                        <a:rPr lang="en-US" sz="900" kern="1200" baseline="0" dirty="0" smtClean="0">
                          <a:solidFill>
                            <a:schemeClr val="dk1"/>
                          </a:solidFill>
                          <a:effectLst/>
                          <a:latin typeface="Courier New" panose="02070309020205020404" pitchFamily="49" charset="0"/>
                          <a:ea typeface="+mn-ea"/>
                          <a:cs typeface="Courier New" panose="02070309020205020404" pitchFamily="49" charset="0"/>
                        </a:rPr>
                        <a:t> </a:t>
                      </a:r>
                      <a:r>
                        <a:rPr lang="en-US" sz="900" kern="1200" baseline="0" dirty="0" err="1" smtClean="0">
                          <a:solidFill>
                            <a:schemeClr val="dk1"/>
                          </a:solidFill>
                          <a:effectLst/>
                          <a:latin typeface="Courier New" panose="02070309020205020404" pitchFamily="49" charset="0"/>
                          <a:ea typeface="+mn-ea"/>
                          <a:cs typeface="Courier New" panose="02070309020205020404" pitchFamily="49" charset="0"/>
                        </a:rPr>
                        <a:t>mName</a:t>
                      </a:r>
                      <a:r>
                        <a:rPr lang="en-US" sz="900" kern="1200" baseline="0" dirty="0" smtClean="0">
                          <a:solidFill>
                            <a:schemeClr val="dk1"/>
                          </a:solidFill>
                          <a:effectLst/>
                          <a:latin typeface="Courier New" panose="02070309020205020404" pitchFamily="49" charset="0"/>
                          <a:ea typeface="+mn-ea"/>
                          <a:cs typeface="Courier New" panose="02070309020205020404" pitchFamily="49" charset="0"/>
                        </a:rPr>
                        <a:t>;</a:t>
                      </a:r>
                    </a:p>
                    <a:p>
                      <a:pPr marL="0" algn="l" defTabSz="685783" rtl="0" eaLnBrk="1" latinLnBrk="0" hangingPunct="1"/>
                      <a:r>
                        <a:rPr lang="en-US" sz="900" kern="1200" baseline="0" dirty="0" smtClean="0">
                          <a:solidFill>
                            <a:schemeClr val="dk1"/>
                          </a:solidFill>
                          <a:effectLst/>
                          <a:latin typeface="Courier New" panose="02070309020205020404" pitchFamily="49" charset="0"/>
                          <a:ea typeface="+mn-ea"/>
                          <a:cs typeface="Courier New" panose="02070309020205020404" pitchFamily="49" charset="0"/>
                        </a:rPr>
                        <a:t>static </a:t>
                      </a:r>
                      <a:r>
                        <a:rPr lang="en-US" sz="900" kern="1200" baseline="0" dirty="0" err="1" smtClean="0">
                          <a:solidFill>
                            <a:schemeClr val="dk1"/>
                          </a:solidFill>
                          <a:effectLst/>
                          <a:latin typeface="Courier New" panose="02070309020205020404" pitchFamily="49" charset="0"/>
                          <a:ea typeface="+mn-ea"/>
                          <a:cs typeface="Courier New" panose="02070309020205020404" pitchFamily="49" charset="0"/>
                        </a:rPr>
                        <a:t>SessionFactory</a:t>
                      </a:r>
                      <a:r>
                        <a:rPr lang="en-US" sz="900" kern="1200" baseline="0" dirty="0" smtClean="0">
                          <a:solidFill>
                            <a:schemeClr val="dk1"/>
                          </a:solidFill>
                          <a:effectLst/>
                          <a:latin typeface="Courier New" panose="02070309020205020404" pitchFamily="49" charset="0"/>
                          <a:ea typeface="+mn-ea"/>
                          <a:cs typeface="Courier New" panose="02070309020205020404" pitchFamily="49" charset="0"/>
                        </a:rPr>
                        <a:t> </a:t>
                      </a:r>
                      <a:r>
                        <a:rPr lang="en-US" sz="900" kern="1200" baseline="0" dirty="0" err="1" smtClean="0">
                          <a:solidFill>
                            <a:schemeClr val="dk1"/>
                          </a:solidFill>
                          <a:effectLst/>
                          <a:latin typeface="Courier New" panose="02070309020205020404" pitchFamily="49" charset="0"/>
                          <a:ea typeface="+mn-ea"/>
                          <a:cs typeface="Courier New" panose="02070309020205020404" pitchFamily="49" charset="0"/>
                        </a:rPr>
                        <a:t>sSessionFactory</a:t>
                      </a:r>
                      <a:r>
                        <a:rPr lang="en-US" sz="900" kern="1200" baseline="0" dirty="0" smtClean="0">
                          <a:solidFill>
                            <a:schemeClr val="dk1"/>
                          </a:solidFill>
                          <a:effectLst/>
                          <a:latin typeface="Courier New" panose="02070309020205020404" pitchFamily="49" charset="0"/>
                          <a:ea typeface="+mn-ea"/>
                          <a:cs typeface="Courier New" panose="02070309020205020404" pitchFamily="49" charset="0"/>
                        </a:rPr>
                        <a:t>;</a:t>
                      </a:r>
                      <a:endParaRPr lang="en-US" sz="900" kern="1200" dirty="0" smtClean="0">
                        <a:solidFill>
                          <a:schemeClr val="dk1"/>
                        </a:solidFill>
                        <a:effectLst/>
                        <a:latin typeface="Courier New" panose="02070309020205020404" pitchFamily="49" charset="0"/>
                        <a:ea typeface="+mn-ea"/>
                        <a:cs typeface="Courier New" panose="02070309020205020404" pitchFamily="49" charset="0"/>
                      </a:endParaRPr>
                    </a:p>
                  </a:txBody>
                  <a:tcPr/>
                </a:tc>
              </a:tr>
              <a:tr h="376672">
                <a:tc>
                  <a:txBody>
                    <a:bodyPr/>
                    <a:lstStyle/>
                    <a:p>
                      <a:pPr marL="0" algn="l" defTabSz="685783" rtl="0" eaLnBrk="1" latinLnBrk="0" hangingPunct="1"/>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Constants</a:t>
                      </a:r>
                      <a:endParaRPr lang="en-US" sz="900" kern="1200" dirty="0">
                        <a:solidFill>
                          <a:schemeClr val="dk1"/>
                        </a:solidFill>
                        <a:effectLst/>
                        <a:latin typeface="Courier New" panose="02070309020205020404" pitchFamily="49" charset="0"/>
                        <a:ea typeface="+mn-ea"/>
                        <a:cs typeface="Courier New" panose="02070309020205020404" pitchFamily="49" charset="0"/>
                      </a:endParaRPr>
                    </a:p>
                  </a:txBody>
                  <a:tcPr/>
                </a:tc>
                <a:tc>
                  <a:txBody>
                    <a:bodyPr/>
                    <a:lstStyle/>
                    <a:p>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static final </a:t>
                      </a:r>
                      <a:r>
                        <a:rPr lang="en-US" sz="900" b="0" i="0" kern="1200" dirty="0" err="1" smtClean="0">
                          <a:solidFill>
                            <a:schemeClr val="dk1"/>
                          </a:solidFill>
                          <a:effectLst/>
                          <a:latin typeface="Courier New" panose="02070309020205020404" pitchFamily="49" charset="0"/>
                          <a:ea typeface="+mn-ea"/>
                          <a:cs typeface="Courier New" panose="02070309020205020404" pitchFamily="49" charset="0"/>
                        </a:rPr>
                        <a:t>int</a:t>
                      </a:r>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 MIN_WIDTH = 4;</a:t>
                      </a:r>
                    </a:p>
                    <a:p>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static final </a:t>
                      </a:r>
                      <a:r>
                        <a:rPr lang="en-US" sz="900" b="0" i="0" kern="1200" dirty="0" err="1" smtClean="0">
                          <a:solidFill>
                            <a:schemeClr val="dk1"/>
                          </a:solidFill>
                          <a:effectLst/>
                          <a:latin typeface="Courier New" panose="02070309020205020404" pitchFamily="49" charset="0"/>
                          <a:ea typeface="+mn-ea"/>
                          <a:cs typeface="Courier New" panose="02070309020205020404" pitchFamily="49" charset="0"/>
                        </a:rPr>
                        <a:t>int</a:t>
                      </a:r>
                      <a:r>
                        <a:rPr lang="en-US" sz="900" b="0" i="0" kern="1200" dirty="0" smtClean="0">
                          <a:solidFill>
                            <a:schemeClr val="dk1"/>
                          </a:solidFill>
                          <a:effectLst/>
                          <a:latin typeface="Courier New" panose="02070309020205020404" pitchFamily="49" charset="0"/>
                          <a:ea typeface="+mn-ea"/>
                          <a:cs typeface="Courier New" panose="02070309020205020404" pitchFamily="49" charset="0"/>
                        </a:rPr>
                        <a:t> MAX_WIDTH = 999;</a:t>
                      </a:r>
                    </a:p>
                  </a:txBody>
                  <a:tcPr/>
                </a:tc>
              </a:tr>
            </a:tbl>
          </a:graphicData>
        </a:graphic>
      </p:graphicFrame>
    </p:spTree>
    <p:extLst>
      <p:ext uri="{BB962C8B-B14F-4D97-AF65-F5344CB8AC3E}">
        <p14:creationId xmlns:p14="http://schemas.microsoft.com/office/powerpoint/2010/main" val="3937286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a:off x="285750" y="830564"/>
            <a:ext cx="72109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ooter Placeholder 6"/>
          <p:cNvSpPr>
            <a:spLocks noGrp="1"/>
          </p:cNvSpPr>
          <p:nvPr>
            <p:ph type="ftr" sz="quarter" idx="3"/>
          </p:nvPr>
        </p:nvSpPr>
        <p:spPr/>
        <p:txBody>
          <a:bodyPr/>
          <a:lstStyle/>
          <a:p>
            <a:pPr algn="r"/>
            <a:r>
              <a:rPr lang="en-US" smtClean="0"/>
              <a:t>© 2016 Axway  |  CONFIDENTIAL</a:t>
            </a:r>
            <a:endParaRPr lang="en-US" dirty="0"/>
          </a:p>
        </p:txBody>
      </p:sp>
      <p:sp>
        <p:nvSpPr>
          <p:cNvPr id="8" name="Text Placeholder 3"/>
          <p:cNvSpPr txBox="1">
            <a:spLocks/>
          </p:cNvSpPr>
          <p:nvPr/>
        </p:nvSpPr>
        <p:spPr>
          <a:xfrm>
            <a:off x="285750" y="307435"/>
            <a:ext cx="6584996" cy="373558"/>
          </a:xfrm>
          <a:prstGeom prst="rect">
            <a:avLst/>
          </a:prstGeom>
        </p:spPr>
        <p:txBody>
          <a:bodyPr vert="horz" lIns="0" tIns="45720" rIns="91440" bIns="45720" rtlCol="0">
            <a:noAutofit/>
          </a:bodyPr>
          <a:lstStyle>
            <a:lvl1pPr marL="0" indent="0" algn="l" defTabSz="685783" rtl="0" eaLnBrk="1" latinLnBrk="0" hangingPunct="1">
              <a:lnSpc>
                <a:spcPct val="100000"/>
              </a:lnSpc>
              <a:spcBef>
                <a:spcPts val="750"/>
              </a:spcBef>
              <a:buClr>
                <a:schemeClr val="accent1"/>
              </a:buClr>
              <a:buFont typeface="Arial" panose="020B0604020202020204" pitchFamily="34" charset="0"/>
              <a:buNone/>
              <a:defRPr lang="en-US" sz="1800" b="1" i="0" kern="1200" dirty="0">
                <a:solidFill>
                  <a:schemeClr val="accent1"/>
                </a:solidFill>
                <a:latin typeface="+mn-lt"/>
                <a:ea typeface="+mn-ea"/>
                <a:cs typeface="+mn-cs"/>
              </a:defRPr>
            </a:lvl1pPr>
            <a:lvl2pPr marL="514337" indent="-171446" algn="l" defTabSz="685783" rtl="0" eaLnBrk="1" latinLnBrk="0" hangingPunct="1">
              <a:lnSpc>
                <a:spcPct val="100000"/>
              </a:lnSpc>
              <a:spcBef>
                <a:spcPts val="375"/>
              </a:spcBef>
              <a:buClr>
                <a:schemeClr val="accent1"/>
              </a:buClr>
              <a:buFont typeface="Arial" panose="020B0604020202020204" pitchFamily="34" charset="0"/>
              <a:buChar char="•"/>
              <a:defRPr sz="1800" b="0" i="0" kern="1200">
                <a:solidFill>
                  <a:schemeClr val="tx1"/>
                </a:solidFill>
                <a:latin typeface="+mn-lt"/>
                <a:ea typeface="+mn-ea"/>
                <a:cs typeface="+mn-cs"/>
              </a:defRPr>
            </a:lvl2pPr>
            <a:lvl3pPr marL="857228" indent="-171446" algn="l" defTabSz="685783" rtl="0" eaLnBrk="1" latinLnBrk="0" hangingPunct="1">
              <a:lnSpc>
                <a:spcPct val="100000"/>
              </a:lnSpc>
              <a:spcBef>
                <a:spcPts val="375"/>
              </a:spcBef>
              <a:buClr>
                <a:schemeClr val="accent1"/>
              </a:buClr>
              <a:buFont typeface="Arial" panose="020B0604020202020204" pitchFamily="34" charset="0"/>
              <a:buChar char="•"/>
              <a:defRPr sz="1350" b="0" i="0" kern="1200">
                <a:solidFill>
                  <a:schemeClr val="tx1"/>
                </a:solidFill>
                <a:latin typeface="+mn-lt"/>
                <a:ea typeface="+mn-ea"/>
                <a:cs typeface="+mn-cs"/>
              </a:defRPr>
            </a:lvl3pPr>
            <a:lvl4pPr marL="1200120"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4pPr>
            <a:lvl5pPr marL="1543012" indent="-171446" algn="l" defTabSz="685783" rtl="0" eaLnBrk="1" latinLnBrk="0" hangingPunct="1">
              <a:lnSpc>
                <a:spcPct val="100000"/>
              </a:lnSpc>
              <a:spcBef>
                <a:spcPts val="375"/>
              </a:spcBef>
              <a:buClr>
                <a:schemeClr val="accent1"/>
              </a:buClr>
              <a:buFont typeface="Arial" panose="020B0604020202020204" pitchFamily="34" charset="0"/>
              <a:buChar char="•"/>
              <a:defRPr sz="1200" b="0" i="0" kern="1200">
                <a:solidFill>
                  <a:schemeClr val="tx1"/>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lvl="0">
              <a:spcBef>
                <a:spcPts val="0"/>
              </a:spcBef>
              <a:spcAft>
                <a:spcPts val="600"/>
              </a:spcAft>
              <a:buClrTx/>
              <a:defRPr/>
            </a:pPr>
            <a:r>
              <a:rPr lang="en-US" sz="2400" dirty="0"/>
              <a:t>High-quality classes &amp; methods</a:t>
            </a:r>
          </a:p>
        </p:txBody>
      </p:sp>
      <p:sp>
        <p:nvSpPr>
          <p:cNvPr id="11" name="Rectangle 7"/>
          <p:cNvSpPr>
            <a:spLocks noGrp="1" noChangeArrowheads="1"/>
          </p:cNvSpPr>
          <p:nvPr>
            <p:ph idx="1"/>
          </p:nvPr>
        </p:nvSpPr>
        <p:spPr>
          <a:xfrm>
            <a:off x="285750" y="904977"/>
            <a:ext cx="7772400" cy="3694855"/>
          </a:xfrm>
        </p:spPr>
        <p:txBody>
          <a:bodyPr>
            <a:normAutofit/>
          </a:bodyPr>
          <a:lstStyle/>
          <a:p>
            <a:r>
              <a:rPr lang="en-US" sz="2000" b="1" dirty="0"/>
              <a:t>Classes: </a:t>
            </a:r>
            <a:r>
              <a:rPr lang="en-US" sz="2000" dirty="0"/>
              <a:t>A few basic rules:</a:t>
            </a:r>
          </a:p>
          <a:p>
            <a:pPr marL="628641" lvl="1" indent="-285750">
              <a:buFont typeface="Arial" panose="020B0604020202020204" pitchFamily="34" charset="0"/>
              <a:buChar char="•"/>
            </a:pPr>
            <a:r>
              <a:rPr lang="en-US" sz="1400" dirty="0"/>
              <a:t>Public properties of a class should have the same level of abstraction.</a:t>
            </a:r>
          </a:p>
          <a:p>
            <a:pPr marL="628641" lvl="1" indent="-285750">
              <a:buFont typeface="Arial" panose="020B0604020202020204" pitchFamily="34" charset="0"/>
              <a:buChar char="•"/>
            </a:pPr>
            <a:r>
              <a:rPr lang="en-US" sz="1400" dirty="0"/>
              <a:t>The interface of a class should be simple and clear.</a:t>
            </a:r>
          </a:p>
          <a:p>
            <a:pPr marL="628641" lvl="1" indent="-285750">
              <a:buFont typeface="Arial" panose="020B0604020202020204" pitchFamily="34" charset="0"/>
              <a:buChar char="•"/>
            </a:pPr>
            <a:r>
              <a:rPr lang="en-US" sz="1400" dirty="0"/>
              <a:t>A class should describe only one thing.</a:t>
            </a:r>
          </a:p>
          <a:p>
            <a:pPr marL="628641" lvl="1" indent="-285750">
              <a:buFont typeface="Arial" panose="020B0604020202020204" pitchFamily="34" charset="0"/>
              <a:buChar char="•"/>
            </a:pPr>
            <a:r>
              <a:rPr lang="en-US" sz="1400" dirty="0"/>
              <a:t>A class should hide its internal implementation.</a:t>
            </a:r>
            <a:endParaRPr lang="bg-BG" sz="1400" dirty="0"/>
          </a:p>
          <a:p>
            <a:pPr lvl="1"/>
            <a:r>
              <a:rPr lang="en-US" sz="900" dirty="0">
                <a:hlinkClick r:id="rId2"/>
              </a:rPr>
              <a:t>http://www.introprogramming.info/english-intro-csharp-book/read-online/chapter-21-high-quality-programming-code/#_</a:t>
            </a:r>
            <a:r>
              <a:rPr lang="en-US" sz="900" dirty="0" smtClean="0">
                <a:hlinkClick r:id="rId2"/>
              </a:rPr>
              <a:t>Toc362296583</a:t>
            </a:r>
            <a:endParaRPr lang="en-US" sz="900" dirty="0" smtClean="0"/>
          </a:p>
          <a:p>
            <a:pPr lvl="1"/>
            <a:endParaRPr lang="en-US" sz="900" dirty="0"/>
          </a:p>
          <a:p>
            <a:r>
              <a:rPr lang="en-US" sz="2000" b="1" dirty="0" smtClean="0"/>
              <a:t>Methods: </a:t>
            </a:r>
            <a:r>
              <a:rPr lang="en-US" sz="2000" dirty="0" smtClean="0"/>
              <a:t>Main characteristics:</a:t>
            </a:r>
            <a:endParaRPr lang="en-US" sz="2000" dirty="0"/>
          </a:p>
          <a:p>
            <a:pPr marL="628641" lvl="1" indent="-285750">
              <a:buFont typeface="Arial" panose="020B0604020202020204" pitchFamily="34" charset="0"/>
              <a:buChar char="•"/>
            </a:pPr>
            <a:r>
              <a:rPr lang="en-US" sz="1400" dirty="0" smtClean="0"/>
              <a:t>Solves </a:t>
            </a:r>
            <a:r>
              <a:rPr lang="en-US" sz="1400" dirty="0"/>
              <a:t>a small </a:t>
            </a:r>
            <a:r>
              <a:rPr lang="en-US" sz="1400" dirty="0" smtClean="0"/>
              <a:t>problem</a:t>
            </a:r>
            <a:r>
              <a:rPr lang="en-US" sz="1400" dirty="0"/>
              <a:t> </a:t>
            </a:r>
            <a:r>
              <a:rPr lang="en-US" sz="1400" dirty="0" smtClean="0"/>
              <a:t>(</a:t>
            </a:r>
            <a:r>
              <a:rPr lang="en-US" sz="1400" dirty="0"/>
              <a:t>not longer than a single </a:t>
            </a:r>
            <a:r>
              <a:rPr lang="en-US" sz="1400" dirty="0" smtClean="0"/>
              <a:t>screen)</a:t>
            </a:r>
            <a:endParaRPr lang="en-US" sz="1400" dirty="0"/>
          </a:p>
          <a:p>
            <a:pPr marL="628641" lvl="1" indent="-285750">
              <a:buFont typeface="Arial" panose="020B0604020202020204" pitchFamily="34" charset="0"/>
              <a:buChar char="•"/>
            </a:pPr>
            <a:r>
              <a:rPr lang="en-US" sz="1400" dirty="0" smtClean="0"/>
              <a:t>Reduces </a:t>
            </a:r>
            <a:r>
              <a:rPr lang="en-US" sz="1400" dirty="0"/>
              <a:t>complexity of a task</a:t>
            </a:r>
            <a:r>
              <a:rPr lang="en-US" sz="1400" dirty="0" smtClean="0"/>
              <a:t>.</a:t>
            </a:r>
            <a:endParaRPr lang="en-US" sz="1400" dirty="0"/>
          </a:p>
          <a:p>
            <a:pPr marL="628641" lvl="1" indent="-285750">
              <a:buFont typeface="Arial" panose="020B0604020202020204" pitchFamily="34" charset="0"/>
              <a:buChar char="•"/>
            </a:pPr>
            <a:r>
              <a:rPr lang="en-US" sz="1400" dirty="0" smtClean="0"/>
              <a:t>Avoids code duplication.</a:t>
            </a:r>
            <a:endParaRPr lang="en-US" sz="1400" dirty="0"/>
          </a:p>
          <a:p>
            <a:pPr lvl="1"/>
            <a:r>
              <a:rPr lang="en-US" sz="900" dirty="0" smtClean="0">
                <a:hlinkClick r:id="rId3"/>
              </a:rPr>
              <a:t>http</a:t>
            </a:r>
            <a:r>
              <a:rPr lang="en-US" sz="900" dirty="0">
                <a:hlinkClick r:id="rId3"/>
              </a:rPr>
              <a:t>://www.introprogramming.info/english-intro-csharp-book/read-online/chapter-21-high-quality-programming-code/#_</a:t>
            </a:r>
            <a:r>
              <a:rPr lang="en-US" sz="900" dirty="0" smtClean="0">
                <a:hlinkClick r:id="rId3"/>
              </a:rPr>
              <a:t>Toc362296584</a:t>
            </a:r>
            <a:endParaRPr lang="en-US" sz="1400" dirty="0"/>
          </a:p>
        </p:txBody>
      </p:sp>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5400000">
            <a:off x="7693478" y="-45207"/>
            <a:ext cx="1405315" cy="1495729"/>
          </a:xfrm>
          <a:prstGeom prst="rect">
            <a:avLst/>
          </a:prstGeom>
        </p:spPr>
      </p:pic>
    </p:spTree>
    <p:extLst>
      <p:ext uri="{BB962C8B-B14F-4D97-AF65-F5344CB8AC3E}">
        <p14:creationId xmlns:p14="http://schemas.microsoft.com/office/powerpoint/2010/main" val="1984088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Axway">
  <a:themeElements>
    <a:clrScheme name="Axway Colors">
      <a:dk1>
        <a:srgbClr val="000000"/>
      </a:dk1>
      <a:lt1>
        <a:srgbClr val="FFFFFF"/>
      </a:lt1>
      <a:dk2>
        <a:srgbClr val="44546A"/>
      </a:dk2>
      <a:lt2>
        <a:srgbClr val="E7E6E6"/>
      </a:lt2>
      <a:accent1>
        <a:srgbClr val="DC3C3E"/>
      </a:accent1>
      <a:accent2>
        <a:srgbClr val="802C56"/>
      </a:accent2>
      <a:accent3>
        <a:srgbClr val="B61A43"/>
      </a:accent3>
      <a:accent4>
        <a:srgbClr val="878A8D"/>
      </a:accent4>
      <a:accent5>
        <a:srgbClr val="D2D2D1"/>
      </a:accent5>
      <a:accent6>
        <a:srgbClr val="8BA9BA"/>
      </a:accent6>
      <a:hlink>
        <a:srgbClr val="6286BA"/>
      </a:hlink>
      <a:folHlink>
        <a:srgbClr val="4C4484"/>
      </a:folHlink>
    </a:clrScheme>
    <a:fontScheme name="Axway">
      <a:majorFont>
        <a:latin typeface="Roboto Regular"/>
        <a:ea typeface=""/>
        <a:cs typeface=""/>
      </a:majorFont>
      <a:minorFont>
        <a:latin typeface="Roboto Regula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xway" id="{6F4AF3CA-2F6D-2E4F-B2C9-C16E11AAE816}" vid="{593A1C19-AA97-4146-A909-256FBF8418A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Axway</Template>
  <TotalTime>0</TotalTime>
  <Words>1250</Words>
  <Application>Microsoft Office PowerPoint</Application>
  <PresentationFormat>On-screen Show (16:9)</PresentationFormat>
  <Paragraphs>272</Paragraphs>
  <Slides>23</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Roboto</vt:lpstr>
      <vt:lpstr>Arial</vt:lpstr>
      <vt:lpstr>Roboto Regular</vt:lpstr>
      <vt:lpstr>Courier New</vt:lpstr>
      <vt:lpstr>Axway</vt:lpstr>
      <vt:lpstr>Best coding practices</vt:lpstr>
      <vt:lpstr>Encryption in Java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lpstr>Homework</vt:lpstr>
      <vt:lpstr>Thanks for your attention!</vt:lpstr>
    </vt:vector>
  </TitlesOfParts>
  <Manager/>
  <Company>Axway Inc.</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Axway Powerpoint Template</dc:title>
  <dc:subject/>
  <dc:creator>Axway Inc.</dc:creator>
  <cp:keywords/>
  <dc:description/>
  <cp:lastModifiedBy>Totyo Totev</cp:lastModifiedBy>
  <cp:revision>811</cp:revision>
  <cp:lastPrinted>2016-10-30T22:56:54Z</cp:lastPrinted>
  <dcterms:created xsi:type="dcterms:W3CDTF">2016-09-16T17:34:24Z</dcterms:created>
  <dcterms:modified xsi:type="dcterms:W3CDTF">2016-11-22T00:28:51Z</dcterms:modified>
  <cp:category/>
</cp:coreProperties>
</file>